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  <p:embeddedFont>
      <p:font typeface="Fira Sans Extra Condensed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SemiBold-bold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SemiBold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SemiBold-bold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SemiBold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egonelbre/gophers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rowserstack.com/guide/devops-lifecycle" TargetMode="External"/><Relationship Id="rId3" Type="http://schemas.openxmlformats.org/officeDocument/2006/relationships/hyperlink" Target="https://webcache.googleusercontent.com/search?q=cache:https://medium.com/taptuit/the-eight-phases-of-a-devops-pipeline-fda53ec9bba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rowserstack.com/guide/build-autom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384c0e568c9b205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384c0e568c9b205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dk8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4fe0b927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c4fe0b927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d3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e5eb34d0c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e5eb34d0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dk8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6c4362ce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6c4362ce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d3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6c4362ce1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6c4362ce1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d3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034e70190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034e70190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dk8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following command runs an </a:t>
            </a: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ubuntu</a:t>
            </a:r>
            <a:r>
              <a:rPr lang="en-GB">
                <a:solidFill>
                  <a:schemeClr val="dk1"/>
                </a:solidFill>
              </a:rPr>
              <a:t> container, attaches interactively to your local command-line session, and runs </a:t>
            </a: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/bin/bash</a:t>
            </a:r>
            <a:r>
              <a:rPr lang="en-GB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its usage in build, test, &amp; deploy.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https://github.com/egonelbre/gophers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6c2f93a7d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26c2f93a7d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dbf32523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dbf32523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dk8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34e70190a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34e70190a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d3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c547cbf63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c547cbf63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dk8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47f2d97e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c47f2d97e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dk8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47f2d97e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c47f2d97e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https://www.browserstack.com/guide/devops-lifecycle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https://webcache.googleusercontent.com/search?q=cache:https://medium.com/taptuit/the-eight-phases-of-a-devops-pipeline-fda53ec9bba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c4fe0b92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c4fe0b92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d3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4fe0b92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c4fe0b92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4fe0b92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c4fe0b92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d3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Travis CI is the cloud solution to use when it comes to automating the build &amp; testing of GitHub repositories. Since Travis is cloud-based, it is easy to use with a user-friendly GUI.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The open-source </a:t>
            </a:r>
            <a:r>
              <a:rPr lang="en-GB" sz="1200" u="sng">
                <a:solidFill>
                  <a:srgbClr val="0070F0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build automation</a:t>
            </a: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 tool Gradle places a premium on adaptability and speed. It defines build scripts with a Groovy-based DSL (Domain-Specific Language).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Jenkins is a widely used open-source automation server that makes CI/CD procedures easier. It allows programmers to rapidly and reliably create, test, &amp; release software. It works with multiple programming languages and can run on various platforms (Windows, Linux, and macOS).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labs.iximiuz.com/playgrounds" TargetMode="External"/><Relationship Id="rId4" Type="http://schemas.openxmlformats.org/officeDocument/2006/relationships/hyperlink" Target="https://aws.amazon.com/devops/what-is-devops/" TargetMode="External"/><Relationship Id="rId11" Type="http://schemas.openxmlformats.org/officeDocument/2006/relationships/hyperlink" Target="https://www.atlassian.com/devops/devops-tools/devops-monitoring" TargetMode="External"/><Relationship Id="rId10" Type="http://schemas.openxmlformats.org/officeDocument/2006/relationships/hyperlink" Target="https://www.simform.com/blog/devops-lifecycle/" TargetMode="External"/><Relationship Id="rId12" Type="http://schemas.openxmlformats.org/officeDocument/2006/relationships/hyperlink" Target="https://docs.docker.com/get-started/overview/" TargetMode="External"/><Relationship Id="rId9" Type="http://schemas.openxmlformats.org/officeDocument/2006/relationships/hyperlink" Target="https://aws.amazon.com/devops/what-is-devops/" TargetMode="External"/><Relationship Id="rId5" Type="http://schemas.openxmlformats.org/officeDocument/2006/relationships/hyperlink" Target="https://www.browserstack.com/guide/build-tools" TargetMode="External"/><Relationship Id="rId6" Type="http://schemas.openxmlformats.org/officeDocument/2006/relationships/hyperlink" Target="https://www.browserstack.com/guide/top-devops-monitoring-tools" TargetMode="External"/><Relationship Id="rId7" Type="http://schemas.openxmlformats.org/officeDocument/2006/relationships/hyperlink" Target="https://staragile.com/blog/docker-in-devops#:~:text=Docker%27s%20container-based%20platform%20is,then%20deployed%20to%20any%20infrastructure" TargetMode="External"/><Relationship Id="rId8" Type="http://schemas.openxmlformats.org/officeDocument/2006/relationships/hyperlink" Target="https://about.gitlab.com/topics/ci-cd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Xrgk023l4lI" TargetMode="External"/><Relationship Id="rId4" Type="http://schemas.openxmlformats.org/officeDocument/2006/relationships/hyperlink" Target="https://www.youtube.com/watch?v=Xrgk023l4lI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to </a:t>
            </a:r>
            <a:r>
              <a:rPr lang="en-GB"/>
              <a:t>DevOps &amp; Docker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BugSmashers 3/21 Hack Night!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850801" y="2914633"/>
            <a:ext cx="1738972" cy="1021672"/>
          </a:xfrm>
          <a:custGeom>
            <a:rect b="b" l="l" r="r" t="t"/>
            <a:pathLst>
              <a:path extrusionOk="0" h="46572" w="79261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3"/>
          <p:cNvGrpSpPr/>
          <p:nvPr/>
        </p:nvGrpSpPr>
        <p:grpSpPr>
          <a:xfrm>
            <a:off x="4445259" y="1761916"/>
            <a:ext cx="1801298" cy="2313940"/>
            <a:chOff x="2616388" y="1504175"/>
            <a:chExt cx="2082425" cy="2675075"/>
          </a:xfrm>
        </p:grpSpPr>
        <p:sp>
          <p:nvSpPr>
            <p:cNvPr id="58" name="Google Shape;58;p13"/>
            <p:cNvSpPr/>
            <p:nvPr/>
          </p:nvSpPr>
          <p:spPr>
            <a:xfrm>
              <a:off x="2616688" y="3345475"/>
              <a:ext cx="1897575" cy="833775"/>
            </a:xfrm>
            <a:custGeom>
              <a:rect b="b" l="l" r="r" t="t"/>
              <a:pathLst>
                <a:path extrusionOk="0" h="33351" w="75903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616388" y="3057550"/>
              <a:ext cx="1897875" cy="1095775"/>
            </a:xfrm>
            <a:custGeom>
              <a:rect b="b" l="l" r="r" t="t"/>
              <a:pathLst>
                <a:path extrusionOk="0" h="43831" w="75915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643763" y="3070150"/>
              <a:ext cx="1853825" cy="1070400"/>
            </a:xfrm>
            <a:custGeom>
              <a:rect b="b" l="l" r="r" t="t"/>
              <a:pathLst>
                <a:path extrusionOk="0" h="42816" w="74153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" name="Google Shape;61;p13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2" name="Google Shape;62;p13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rect b="b" l="l" r="r" t="t"/>
                <a:pathLst>
                  <a:path extrusionOk="0" h="3169" w="5644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rect b="b" l="l" r="r" t="t"/>
                <a:pathLst>
                  <a:path extrusionOk="0" h="3168" w="5644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rect b="b" l="l" r="r" t="t"/>
                <a:pathLst>
                  <a:path extrusionOk="0" h="3163" w="5633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rect b="b" l="l" r="r" t="t"/>
                <a:pathLst>
                  <a:path extrusionOk="0" h="3163" w="5645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rect b="b" l="l" r="r" t="t"/>
                <a:pathLst>
                  <a:path extrusionOk="0" h="3168" w="5632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rect b="b" l="l" r="r" t="t"/>
                <a:pathLst>
                  <a:path extrusionOk="0" h="3173" w="5644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rect b="b" l="l" r="r" t="t"/>
                <a:pathLst>
                  <a:path extrusionOk="0" h="3162" w="5644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rect b="b" l="l" r="r" t="t"/>
                <a:pathLst>
                  <a:path extrusionOk="0" h="3162" w="5645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rect b="b" l="l" r="r" t="t"/>
                <a:pathLst>
                  <a:path extrusionOk="0" h="3317" w="5823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rect b="b" l="l" r="r" t="t"/>
                <a:pathLst>
                  <a:path extrusionOk="0" h="4585" w="8049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rect b="b" l="l" r="r" t="t"/>
                <a:pathLst>
                  <a:path extrusionOk="0" h="4962" w="8693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rect b="b" l="l" r="r" t="t"/>
                <a:pathLst>
                  <a:path extrusionOk="0" h="3316" w="5823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rect b="b" l="l" r="r" t="t"/>
                <a:pathLst>
                  <a:path extrusionOk="0" h="4581" w="8038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rect b="b" l="l" r="r" t="t"/>
                <a:pathLst>
                  <a:path extrusionOk="0" h="4959" w="8692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rect b="b" l="l" r="r" t="t"/>
                <a:pathLst>
                  <a:path extrusionOk="0" h="3319" w="5835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rect b="b" l="l" r="r" t="t"/>
                <a:pathLst>
                  <a:path extrusionOk="0" h="2743" w="4847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rect b="b" l="l" r="r" t="t"/>
                <a:pathLst>
                  <a:path extrusionOk="0" h="2740" w="4847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rect b="b" l="l" r="r" t="t"/>
                <a:pathLst>
                  <a:path extrusionOk="0" h="2736" w="4835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rect b="b" l="l" r="r" t="t"/>
                <a:pathLst>
                  <a:path extrusionOk="0" h="2734" w="4835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rect b="b" l="l" r="r" t="t"/>
                <a:pathLst>
                  <a:path extrusionOk="0" h="2736" w="4847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rect b="b" l="l" r="r" t="t"/>
                <a:pathLst>
                  <a:path extrusionOk="0" h="2796" w="4942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rect b="b" l="l" r="r" t="t"/>
                <a:pathLst>
                  <a:path extrusionOk="0" h="2795" w="493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rect b="b" l="l" r="r" t="t"/>
                <a:pathLst>
                  <a:path extrusionOk="0" h="2791" w="4943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rect b="b" l="l" r="r" t="t"/>
                <a:pathLst>
                  <a:path extrusionOk="0" h="2795" w="4942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rect b="b" l="l" r="r" t="t"/>
                <a:pathLst>
                  <a:path extrusionOk="0" h="2797" w="4942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rect b="b" l="l" r="r" t="t"/>
                <a:pathLst>
                  <a:path extrusionOk="0" h="2792" w="493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rect b="b" l="l" r="r" t="t"/>
                <a:pathLst>
                  <a:path extrusionOk="0" h="3023" w="5311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rect b="b" l="l" r="r" t="t"/>
                <a:pathLst>
                  <a:path extrusionOk="0" h="3323" w="5835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rect b="b" l="l" r="r" t="t"/>
                <a:pathLst>
                  <a:path extrusionOk="0" h="3318" w="5835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rect b="b" l="l" r="r" t="t"/>
                <a:pathLst>
                  <a:path extrusionOk="0" h="16132" w="28016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" name="Google Shape;118;p13"/>
            <p:cNvSpPr/>
            <p:nvPr/>
          </p:nvSpPr>
          <p:spPr>
            <a:xfrm>
              <a:off x="3548638" y="2988300"/>
              <a:ext cx="838525" cy="489075"/>
            </a:xfrm>
            <a:custGeom>
              <a:rect b="b" l="l" r="r" t="t"/>
              <a:pathLst>
                <a:path extrusionOk="0" h="19563" w="33541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3548638" y="2968000"/>
              <a:ext cx="838525" cy="484075"/>
            </a:xfrm>
            <a:custGeom>
              <a:rect b="b" l="l" r="r" t="t"/>
              <a:pathLst>
                <a:path extrusionOk="0" h="19363" w="33541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760888" y="2885900"/>
              <a:ext cx="414350" cy="444425"/>
            </a:xfrm>
            <a:custGeom>
              <a:rect b="b" l="l" r="r" t="t"/>
              <a:pathLst>
                <a:path extrusionOk="0" h="17777" w="16574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3759688" y="2873400"/>
              <a:ext cx="415550" cy="239350"/>
            </a:xfrm>
            <a:custGeom>
              <a:rect b="b" l="l" r="r" t="t"/>
              <a:pathLst>
                <a:path extrusionOk="0" h="9574" w="16622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248613" y="1504175"/>
              <a:ext cx="1450200" cy="1892225"/>
            </a:xfrm>
            <a:custGeom>
              <a:rect b="b" l="l" r="r" t="t"/>
              <a:pathLst>
                <a:path extrusionOk="0" h="75689" w="58008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237288" y="1535150"/>
              <a:ext cx="1408250" cy="1864225"/>
            </a:xfrm>
            <a:custGeom>
              <a:rect b="b" l="l" r="r" t="t"/>
              <a:pathLst>
                <a:path extrusionOk="0" h="74569" w="5633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266763" y="1573550"/>
              <a:ext cx="1349000" cy="1787150"/>
            </a:xfrm>
            <a:custGeom>
              <a:rect b="b" l="l" r="r" t="t"/>
              <a:pathLst>
                <a:path extrusionOk="0" h="71486" w="5396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3"/>
          <p:cNvSpPr/>
          <p:nvPr/>
        </p:nvSpPr>
        <p:spPr>
          <a:xfrm>
            <a:off x="7096363" y="2099322"/>
            <a:ext cx="1236307" cy="1672149"/>
          </a:xfrm>
          <a:custGeom>
            <a:rect b="b" l="l" r="r" t="t"/>
            <a:pathLst>
              <a:path extrusionOk="0" h="71307" w="52721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7089938" y="1728531"/>
            <a:ext cx="1249158" cy="741583"/>
          </a:xfrm>
          <a:custGeom>
            <a:rect b="b" l="l" r="r" t="t"/>
            <a:pathLst>
              <a:path extrusionOk="0" h="31624" w="53269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7116460" y="2212656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7116460" y="2263753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7116460" y="2315132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7116460" y="2366511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7116460" y="2417890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7116460" y="2509463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116460" y="2560842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7116460" y="2611916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7116460" y="2663295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7116460" y="2714674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7116460" y="2806246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7116460" y="2857625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7116460" y="2909004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7116460" y="2960078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7116460" y="3011457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7116460" y="3103029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7116460" y="3154408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7116460" y="3205787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7116460" y="3257166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7116460" y="3308263"/>
            <a:ext cx="567349" cy="364366"/>
          </a:xfrm>
          <a:custGeom>
            <a:rect b="b" l="l" r="r" t="t"/>
            <a:pathLst>
              <a:path extrusionOk="0" h="15538" w="24194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7745225" y="2212656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7745225" y="2263753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7745225" y="2315132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7745225" y="2366511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7745225" y="2417890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7745225" y="2509463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7745225" y="2560842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7745225" y="2611916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7745225" y="2663295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7745225" y="2714674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7745225" y="2806246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7745225" y="2857625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7745225" y="2909004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7745225" y="2960078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>
            <a:off x="7745225" y="3011457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7745225" y="3103029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7745225" y="3154408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7745225" y="3205787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7745225" y="3257166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7745225" y="3308263"/>
            <a:ext cx="567068" cy="364366"/>
          </a:xfrm>
          <a:custGeom>
            <a:rect b="b" l="l" r="r" t="t"/>
            <a:pathLst>
              <a:path extrusionOk="0" h="15538" w="24182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6845427" y="1589551"/>
            <a:ext cx="1738972" cy="1497957"/>
            <a:chOff x="5553063" y="1487604"/>
            <a:chExt cx="1981525" cy="1707075"/>
          </a:xfrm>
        </p:grpSpPr>
        <p:sp>
          <p:nvSpPr>
            <p:cNvPr id="168" name="Google Shape;168;p13"/>
            <p:cNvSpPr/>
            <p:nvPr/>
          </p:nvSpPr>
          <p:spPr>
            <a:xfrm>
              <a:off x="5563488" y="2071829"/>
              <a:ext cx="1960975" cy="1122850"/>
            </a:xfrm>
            <a:custGeom>
              <a:rect b="b" l="l" r="r" t="t"/>
              <a:pathLst>
                <a:path extrusionOk="0" h="44914" w="78439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5553063" y="1487604"/>
              <a:ext cx="1981525" cy="1164300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3"/>
          <p:cNvSpPr/>
          <p:nvPr/>
        </p:nvSpPr>
        <p:spPr>
          <a:xfrm>
            <a:off x="5663900" y="171582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"/>
          <p:cNvSpPr/>
          <p:nvPr/>
        </p:nvSpPr>
        <p:spPr>
          <a:xfrm>
            <a:off x="5801975" y="143877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"/>
          <p:cNvSpPr/>
          <p:nvPr/>
        </p:nvSpPr>
        <p:spPr>
          <a:xfrm>
            <a:off x="6052475" y="150582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6097900" y="123045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6332400" y="132777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"/>
          <p:cNvSpPr/>
          <p:nvPr/>
        </p:nvSpPr>
        <p:spPr>
          <a:xfrm>
            <a:off x="6590925" y="148845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"/>
          <p:cNvSpPr/>
          <p:nvPr/>
        </p:nvSpPr>
        <p:spPr>
          <a:xfrm>
            <a:off x="6590925" y="12677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6825325" y="143877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6945450" y="160137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7132575" y="1618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7213125" y="177625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7341050" y="17975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Deploy, Operate &amp; Monitor</a:t>
            </a:r>
            <a:endParaRPr/>
          </a:p>
        </p:txBody>
      </p:sp>
      <p:sp>
        <p:nvSpPr>
          <p:cNvPr id="547" name="Google Shape;547;p22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Deploy software to servers in a way that is scalable, secure, and efficient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Docker Containers, Kubernetes make this easier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Automatically deploy software that is ready for production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Operate &amp; Monitor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After deployment, teams use specific tools to watch for bugs, monitor performance, and improve software when needed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This is CI/CD - we have tools to </a:t>
            </a:r>
            <a:r>
              <a:rPr lang="en-GB"/>
              <a:t>continuously</a:t>
            </a:r>
            <a:r>
              <a:rPr lang="en-GB"/>
              <a:t> implement and deliver changes to software as it is running, eliminating downtime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As you might imagine, software tools are really crucial here! 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Automatic bug monitoring and reporting, customer behavior/feedback analysis, scaling software, etc.</a:t>
            </a:r>
            <a:endParaRPr/>
          </a:p>
        </p:txBody>
      </p:sp>
      <p:pic>
        <p:nvPicPr>
          <p:cNvPr id="548" name="Google Shape;5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700" y="700975"/>
            <a:ext cx="1806976" cy="101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177" y="1826426"/>
            <a:ext cx="1573852" cy="8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7309" y="1826425"/>
            <a:ext cx="1839841" cy="7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3"/>
          <p:cNvSpPr txBox="1"/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Continuous Integration / Continuous Delivery (CI/CD)</a:t>
            </a:r>
            <a:endParaRPr/>
          </a:p>
        </p:txBody>
      </p:sp>
      <p:grpSp>
        <p:nvGrpSpPr>
          <p:cNvPr id="556" name="Google Shape;556;p23"/>
          <p:cNvGrpSpPr/>
          <p:nvPr/>
        </p:nvGrpSpPr>
        <p:grpSpPr>
          <a:xfrm>
            <a:off x="663281" y="2244600"/>
            <a:ext cx="4233294" cy="2232300"/>
            <a:chOff x="663281" y="2244600"/>
            <a:chExt cx="4233294" cy="2232300"/>
          </a:xfrm>
        </p:grpSpPr>
        <p:grpSp>
          <p:nvGrpSpPr>
            <p:cNvPr id="557" name="Google Shape;557;p23"/>
            <p:cNvGrpSpPr/>
            <p:nvPr/>
          </p:nvGrpSpPr>
          <p:grpSpPr>
            <a:xfrm>
              <a:off x="1919100" y="3439750"/>
              <a:ext cx="2977475" cy="1037150"/>
              <a:chOff x="1919100" y="3439750"/>
              <a:chExt cx="2977475" cy="1037150"/>
            </a:xfrm>
          </p:grpSpPr>
          <p:sp>
            <p:nvSpPr>
              <p:cNvPr id="558" name="Google Shape;558;p23"/>
              <p:cNvSpPr/>
              <p:nvPr/>
            </p:nvSpPr>
            <p:spPr>
              <a:xfrm>
                <a:off x="1919100" y="3439750"/>
                <a:ext cx="2977475" cy="1037150"/>
              </a:xfrm>
              <a:custGeom>
                <a:rect b="b" l="l" r="r" t="t"/>
                <a:pathLst>
                  <a:path extrusionOk="0" h="41486" w="119099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59" name="Google Shape;559;p23"/>
              <p:cNvSpPr/>
              <p:nvPr/>
            </p:nvSpPr>
            <p:spPr>
              <a:xfrm>
                <a:off x="1919100" y="3439750"/>
                <a:ext cx="2977475" cy="1037150"/>
              </a:xfrm>
              <a:custGeom>
                <a:rect b="b" l="l" r="r" t="t"/>
                <a:pathLst>
                  <a:path extrusionOk="0" h="41486" w="119099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560" name="Google Shape;560;p23"/>
            <p:cNvGrpSpPr/>
            <p:nvPr/>
          </p:nvGrpSpPr>
          <p:grpSpPr>
            <a:xfrm>
              <a:off x="663281" y="2244600"/>
              <a:ext cx="2517000" cy="1209261"/>
              <a:chOff x="663281" y="2244600"/>
              <a:chExt cx="2517000" cy="1209261"/>
            </a:xfrm>
          </p:grpSpPr>
          <p:sp>
            <p:nvSpPr>
              <p:cNvPr id="561" name="Google Shape;561;p23"/>
              <p:cNvSpPr txBox="1"/>
              <p:nvPr/>
            </p:nvSpPr>
            <p:spPr>
              <a:xfrm>
                <a:off x="663281" y="2244600"/>
                <a:ext cx="2517000" cy="2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Continuous Integration</a:t>
                </a:r>
                <a:endParaRPr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562" name="Google Shape;562;p23"/>
              <p:cNvSpPr txBox="1"/>
              <p:nvPr/>
            </p:nvSpPr>
            <p:spPr>
              <a:xfrm>
                <a:off x="831563" y="2524161"/>
                <a:ext cx="2180400" cy="9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Integrating code into main branch often, with automated tests and builds.</a:t>
                </a:r>
                <a:br>
                  <a:rPr lang="en-GB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-GB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Minimizes conflicts!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63" name="Google Shape;563;p23"/>
          <p:cNvGrpSpPr/>
          <p:nvPr/>
        </p:nvGrpSpPr>
        <p:grpSpPr>
          <a:xfrm>
            <a:off x="4241764" y="2244612"/>
            <a:ext cx="4062826" cy="2232288"/>
            <a:chOff x="4241764" y="2244612"/>
            <a:chExt cx="4062826" cy="2232288"/>
          </a:xfrm>
        </p:grpSpPr>
        <p:grpSp>
          <p:nvGrpSpPr>
            <p:cNvPr id="564" name="Google Shape;564;p23"/>
            <p:cNvGrpSpPr/>
            <p:nvPr/>
          </p:nvGrpSpPr>
          <p:grpSpPr>
            <a:xfrm>
              <a:off x="4241764" y="3439750"/>
              <a:ext cx="2977475" cy="1037150"/>
              <a:chOff x="4241764" y="3439750"/>
              <a:chExt cx="2977475" cy="1037150"/>
            </a:xfrm>
          </p:grpSpPr>
          <p:sp>
            <p:nvSpPr>
              <p:cNvPr id="565" name="Google Shape;565;p23"/>
              <p:cNvSpPr/>
              <p:nvPr/>
            </p:nvSpPr>
            <p:spPr>
              <a:xfrm flipH="1">
                <a:off x="4241764" y="3439750"/>
                <a:ext cx="2977475" cy="1037150"/>
              </a:xfrm>
              <a:custGeom>
                <a:rect b="b" l="l" r="r" t="t"/>
                <a:pathLst>
                  <a:path extrusionOk="0" h="41486" w="119099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66" name="Google Shape;566;p23"/>
              <p:cNvSpPr/>
              <p:nvPr/>
            </p:nvSpPr>
            <p:spPr>
              <a:xfrm flipH="1">
                <a:off x="4241764" y="3439750"/>
                <a:ext cx="2977475" cy="1037150"/>
              </a:xfrm>
              <a:custGeom>
                <a:rect b="b" l="l" r="r" t="t"/>
                <a:pathLst>
                  <a:path extrusionOk="0" h="41486" w="119099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567" name="Google Shape;567;p23"/>
            <p:cNvGrpSpPr/>
            <p:nvPr/>
          </p:nvGrpSpPr>
          <p:grpSpPr>
            <a:xfrm>
              <a:off x="6124187" y="2244612"/>
              <a:ext cx="2180402" cy="1209249"/>
              <a:chOff x="6124187" y="2244612"/>
              <a:chExt cx="2180402" cy="1209249"/>
            </a:xfrm>
          </p:grpSpPr>
          <p:sp>
            <p:nvSpPr>
              <p:cNvPr id="568" name="Google Shape;568;p23"/>
              <p:cNvSpPr txBox="1"/>
              <p:nvPr/>
            </p:nvSpPr>
            <p:spPr>
              <a:xfrm>
                <a:off x="6124187" y="2244612"/>
                <a:ext cx="2180400" cy="2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Continuous Delivery</a:t>
                </a:r>
                <a:endParaRPr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569" name="Google Shape;569;p23"/>
              <p:cNvSpPr txBox="1"/>
              <p:nvPr/>
            </p:nvSpPr>
            <p:spPr>
              <a:xfrm>
                <a:off x="6124189" y="2524161"/>
                <a:ext cx="2180400" cy="9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Packages CI content for deployment so that it can be run in any environment. 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70" name="Google Shape;570;p23"/>
          <p:cNvGrpSpPr/>
          <p:nvPr/>
        </p:nvGrpSpPr>
        <p:grpSpPr>
          <a:xfrm>
            <a:off x="3478424" y="1308364"/>
            <a:ext cx="2187185" cy="2942536"/>
            <a:chOff x="3478424" y="1308364"/>
            <a:chExt cx="2187185" cy="2942536"/>
          </a:xfrm>
        </p:grpSpPr>
        <p:sp>
          <p:nvSpPr>
            <p:cNvPr id="571" name="Google Shape;571;p23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23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615" name="Google Shape;615;p23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3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7" name="Google Shape;617;p23"/>
          <p:cNvSpPr/>
          <p:nvPr/>
        </p:nvSpPr>
        <p:spPr>
          <a:xfrm>
            <a:off x="1634018" y="1524837"/>
            <a:ext cx="581400" cy="581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3"/>
          <p:cNvSpPr/>
          <p:nvPr/>
        </p:nvSpPr>
        <p:spPr>
          <a:xfrm>
            <a:off x="6928593" y="1524837"/>
            <a:ext cx="581400" cy="581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23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620" name="Google Shape;620;p23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23"/>
          <p:cNvGrpSpPr/>
          <p:nvPr/>
        </p:nvGrpSpPr>
        <p:grpSpPr>
          <a:xfrm>
            <a:off x="7035206" y="1632349"/>
            <a:ext cx="368186" cy="366364"/>
            <a:chOff x="-62151950" y="4111775"/>
            <a:chExt cx="318225" cy="316650"/>
          </a:xfrm>
        </p:grpSpPr>
        <p:sp>
          <p:nvSpPr>
            <p:cNvPr id="627" name="Google Shape;627;p23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24"/>
          <p:cNvGrpSpPr/>
          <p:nvPr/>
        </p:nvGrpSpPr>
        <p:grpSpPr>
          <a:xfrm>
            <a:off x="1247600" y="2569172"/>
            <a:ext cx="6503700" cy="735300"/>
            <a:chOff x="1318525" y="2554735"/>
            <a:chExt cx="6503700" cy="735300"/>
          </a:xfrm>
        </p:grpSpPr>
        <p:grpSp>
          <p:nvGrpSpPr>
            <p:cNvPr id="636" name="Google Shape;636;p24"/>
            <p:cNvGrpSpPr/>
            <p:nvPr/>
          </p:nvGrpSpPr>
          <p:grpSpPr>
            <a:xfrm flipH="1">
              <a:off x="2498927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637" name="Google Shape;637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8" name="Google Shape;638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39" name="Google Shape;639;p24"/>
            <p:cNvGrpSpPr/>
            <p:nvPr/>
          </p:nvGrpSpPr>
          <p:grpSpPr>
            <a:xfrm flipH="1">
              <a:off x="4532002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640" name="Google Shape;640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1" name="Google Shape;641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42" name="Google Shape;642;p24"/>
            <p:cNvGrpSpPr/>
            <p:nvPr/>
          </p:nvGrpSpPr>
          <p:grpSpPr>
            <a:xfrm flipH="1">
              <a:off x="65487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643" name="Google Shape;643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4" name="Google Shape;644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45" name="Google Shape;645;p24"/>
            <p:cNvGrpSpPr/>
            <p:nvPr/>
          </p:nvGrpSpPr>
          <p:grpSpPr>
            <a:xfrm>
              <a:off x="5368323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646" name="Google Shape;646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48" name="Google Shape;648;p24"/>
            <p:cNvGrpSpPr/>
            <p:nvPr/>
          </p:nvGrpSpPr>
          <p:grpSpPr>
            <a:xfrm>
              <a:off x="3335248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649" name="Google Shape;649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1" name="Google Shape;651;p24"/>
            <p:cNvGrpSpPr/>
            <p:nvPr/>
          </p:nvGrpSpPr>
          <p:grpSpPr>
            <a:xfrm>
              <a:off x="13185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652" name="Google Shape;652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2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54" name="Google Shape;654;p24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Create CI/CD Pipelines!</a:t>
            </a:r>
            <a:endParaRPr/>
          </a:p>
        </p:txBody>
      </p:sp>
      <p:grpSp>
        <p:nvGrpSpPr>
          <p:cNvPr id="655" name="Google Shape;655;p24"/>
          <p:cNvGrpSpPr/>
          <p:nvPr/>
        </p:nvGrpSpPr>
        <p:grpSpPr>
          <a:xfrm>
            <a:off x="1158798" y="2188865"/>
            <a:ext cx="590840" cy="682345"/>
            <a:chOff x="3669150" y="2223718"/>
            <a:chExt cx="436237" cy="503799"/>
          </a:xfrm>
        </p:grpSpPr>
        <p:sp>
          <p:nvSpPr>
            <p:cNvPr id="656" name="Google Shape;656;p24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24"/>
          <p:cNvGrpSpPr/>
          <p:nvPr/>
        </p:nvGrpSpPr>
        <p:grpSpPr>
          <a:xfrm>
            <a:off x="3190048" y="2188865"/>
            <a:ext cx="590840" cy="682345"/>
            <a:chOff x="3669150" y="2223718"/>
            <a:chExt cx="436237" cy="503799"/>
          </a:xfrm>
        </p:grpSpPr>
        <p:sp>
          <p:nvSpPr>
            <p:cNvPr id="660" name="Google Shape;660;p24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24"/>
          <p:cNvGrpSpPr/>
          <p:nvPr/>
        </p:nvGrpSpPr>
        <p:grpSpPr>
          <a:xfrm>
            <a:off x="5221273" y="2188865"/>
            <a:ext cx="590840" cy="682345"/>
            <a:chOff x="3669150" y="2223718"/>
            <a:chExt cx="436237" cy="503799"/>
          </a:xfrm>
        </p:grpSpPr>
        <p:sp>
          <p:nvSpPr>
            <p:cNvPr id="664" name="Google Shape;664;p24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24"/>
          <p:cNvGrpSpPr/>
          <p:nvPr/>
        </p:nvGrpSpPr>
        <p:grpSpPr>
          <a:xfrm>
            <a:off x="7323398" y="2479902"/>
            <a:ext cx="590840" cy="682345"/>
            <a:chOff x="3669150" y="2223718"/>
            <a:chExt cx="436237" cy="503799"/>
          </a:xfrm>
        </p:grpSpPr>
        <p:sp>
          <p:nvSpPr>
            <p:cNvPr id="668" name="Google Shape;668;p24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24"/>
          <p:cNvGrpSpPr/>
          <p:nvPr/>
        </p:nvGrpSpPr>
        <p:grpSpPr>
          <a:xfrm>
            <a:off x="2174386" y="2770940"/>
            <a:ext cx="590840" cy="682345"/>
            <a:chOff x="3669150" y="2223718"/>
            <a:chExt cx="436237" cy="503799"/>
          </a:xfrm>
        </p:grpSpPr>
        <p:sp>
          <p:nvSpPr>
            <p:cNvPr id="672" name="Google Shape;672;p24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>
            <a:off x="4205636" y="2770940"/>
            <a:ext cx="590840" cy="682345"/>
            <a:chOff x="3669150" y="2223718"/>
            <a:chExt cx="436237" cy="503799"/>
          </a:xfrm>
        </p:grpSpPr>
        <p:sp>
          <p:nvSpPr>
            <p:cNvPr id="676" name="Google Shape;676;p24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24"/>
          <p:cNvGrpSpPr/>
          <p:nvPr/>
        </p:nvGrpSpPr>
        <p:grpSpPr>
          <a:xfrm>
            <a:off x="6236861" y="2770940"/>
            <a:ext cx="590840" cy="682345"/>
            <a:chOff x="3669150" y="2223718"/>
            <a:chExt cx="436237" cy="503799"/>
          </a:xfrm>
        </p:grpSpPr>
        <p:sp>
          <p:nvSpPr>
            <p:cNvPr id="680" name="Google Shape;680;p24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24"/>
          <p:cNvGrpSpPr/>
          <p:nvPr/>
        </p:nvGrpSpPr>
        <p:grpSpPr>
          <a:xfrm>
            <a:off x="514775" y="1226763"/>
            <a:ext cx="1878900" cy="809700"/>
            <a:chOff x="585700" y="1212325"/>
            <a:chExt cx="1878900" cy="809700"/>
          </a:xfrm>
        </p:grpSpPr>
        <p:sp>
          <p:nvSpPr>
            <p:cNvPr id="684" name="Google Shape;684;p24"/>
            <p:cNvSpPr txBox="1"/>
            <p:nvPr/>
          </p:nvSpPr>
          <p:spPr>
            <a:xfrm>
              <a:off x="585700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Develop Code 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85" name="Google Shape;685;p24"/>
            <p:cNvSpPr txBox="1"/>
            <p:nvPr/>
          </p:nvSpPr>
          <p:spPr>
            <a:xfrm>
              <a:off x="585700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Common IDEs, VSCode, NVim, etc.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6" name="Google Shape;686;p24"/>
          <p:cNvGrpSpPr/>
          <p:nvPr/>
        </p:nvGrpSpPr>
        <p:grpSpPr>
          <a:xfrm>
            <a:off x="2546009" y="1226763"/>
            <a:ext cx="1878905" cy="809700"/>
            <a:chOff x="2616933" y="1212325"/>
            <a:chExt cx="1878905" cy="809700"/>
          </a:xfrm>
        </p:grpSpPr>
        <p:sp>
          <p:nvSpPr>
            <p:cNvPr id="687" name="Google Shape;687;p24"/>
            <p:cNvSpPr txBox="1"/>
            <p:nvPr/>
          </p:nvSpPr>
          <p:spPr>
            <a:xfrm>
              <a:off x="2616933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Auto-test Code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88" name="Google Shape;688;p24"/>
            <p:cNvSpPr txBox="1"/>
            <p:nvPr/>
          </p:nvSpPr>
          <p:spPr>
            <a:xfrm>
              <a:off x="2616938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Selenium, Unit Tests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9" name="Google Shape;689;p24"/>
          <p:cNvGrpSpPr/>
          <p:nvPr/>
        </p:nvGrpSpPr>
        <p:grpSpPr>
          <a:xfrm>
            <a:off x="4395125" y="1226763"/>
            <a:ext cx="2213400" cy="809700"/>
            <a:chOff x="4466047" y="1212325"/>
            <a:chExt cx="2213400" cy="809700"/>
          </a:xfrm>
        </p:grpSpPr>
        <p:sp>
          <p:nvSpPr>
            <p:cNvPr id="690" name="Google Shape;690;p24"/>
            <p:cNvSpPr txBox="1"/>
            <p:nvPr/>
          </p:nvSpPr>
          <p:spPr>
            <a:xfrm>
              <a:off x="4466047" y="1768525"/>
              <a:ext cx="2213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Auto-update Software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91" name="Google Shape;691;p24"/>
            <p:cNvSpPr txBox="1"/>
            <p:nvPr/>
          </p:nvSpPr>
          <p:spPr>
            <a:xfrm>
              <a:off x="4466047" y="1212325"/>
              <a:ext cx="22134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Kubernetes, Ansible - reduce necessary downtime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2" name="Google Shape;692;p24"/>
          <p:cNvSpPr txBox="1"/>
          <p:nvPr/>
        </p:nvSpPr>
        <p:spPr>
          <a:xfrm>
            <a:off x="6446400" y="1446363"/>
            <a:ext cx="2699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We Automatically have production-ready code!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93" name="Google Shape;693;p24"/>
          <p:cNvGrpSpPr/>
          <p:nvPr/>
        </p:nvGrpSpPr>
        <p:grpSpPr>
          <a:xfrm>
            <a:off x="1530380" y="3605688"/>
            <a:ext cx="1878925" cy="809696"/>
            <a:chOff x="1601288" y="3591250"/>
            <a:chExt cx="1878925" cy="809696"/>
          </a:xfrm>
        </p:grpSpPr>
        <p:sp>
          <p:nvSpPr>
            <p:cNvPr id="694" name="Google Shape;694;p24"/>
            <p:cNvSpPr txBox="1"/>
            <p:nvPr/>
          </p:nvSpPr>
          <p:spPr>
            <a:xfrm>
              <a:off x="1601288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Commit Code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95" name="Google Shape;695;p24"/>
            <p:cNvSpPr txBox="1"/>
            <p:nvPr/>
          </p:nvSpPr>
          <p:spPr>
            <a:xfrm>
              <a:off x="1601313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Version Control Systems - Git, Gitlab, etc.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6" name="Google Shape;696;p24"/>
          <p:cNvGrpSpPr/>
          <p:nvPr/>
        </p:nvGrpSpPr>
        <p:grpSpPr>
          <a:xfrm>
            <a:off x="3561619" y="3605688"/>
            <a:ext cx="1878905" cy="809696"/>
            <a:chOff x="3632520" y="3591250"/>
            <a:chExt cx="1878905" cy="809696"/>
          </a:xfrm>
        </p:grpSpPr>
        <p:sp>
          <p:nvSpPr>
            <p:cNvPr id="697" name="Google Shape;697;p24"/>
            <p:cNvSpPr txBox="1"/>
            <p:nvPr/>
          </p:nvSpPr>
          <p:spPr>
            <a:xfrm>
              <a:off x="3632520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Auto-</a:t>
              </a: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deploy</a:t>
              </a: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Code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98" name="Google Shape;698;p24"/>
            <p:cNvSpPr txBox="1"/>
            <p:nvPr/>
          </p:nvSpPr>
          <p:spPr>
            <a:xfrm>
              <a:off x="3632525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Docker, AWS deploys code to servers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9" name="Google Shape;699;p24"/>
          <p:cNvGrpSpPr/>
          <p:nvPr/>
        </p:nvGrpSpPr>
        <p:grpSpPr>
          <a:xfrm>
            <a:off x="5425574" y="3605688"/>
            <a:ext cx="2213400" cy="787675"/>
            <a:chOff x="5496478" y="3591250"/>
            <a:chExt cx="2213400" cy="787675"/>
          </a:xfrm>
        </p:grpSpPr>
        <p:sp>
          <p:nvSpPr>
            <p:cNvPr id="700" name="Google Shape;700;p24"/>
            <p:cNvSpPr txBox="1"/>
            <p:nvPr/>
          </p:nvSpPr>
          <p:spPr>
            <a:xfrm>
              <a:off x="5663753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Auto-Report Bugs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01" name="Google Shape;701;p24"/>
            <p:cNvSpPr txBox="1"/>
            <p:nvPr/>
          </p:nvSpPr>
          <p:spPr>
            <a:xfrm>
              <a:off x="5496478" y="3822725"/>
              <a:ext cx="22134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bug reporting,  poor performance, user behavior reporting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02" name="Google Shape;702;p24"/>
          <p:cNvSpPr txBox="1"/>
          <p:nvPr/>
        </p:nvSpPr>
        <p:spPr>
          <a:xfrm>
            <a:off x="585675" y="894200"/>
            <a:ext cx="7562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CI/CD pipeline is an automated process utilized by software development teams to streamline the creation, testing and deployment of applications.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 Pipelines</a:t>
            </a:r>
            <a:endParaRPr/>
          </a:p>
        </p:txBody>
      </p:sp>
      <p:pic>
        <p:nvPicPr>
          <p:cNvPr id="708" name="Google Shape;7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2725"/>
            <a:ext cx="3979125" cy="2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125" y="1119999"/>
            <a:ext cx="5222100" cy="27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26"/>
          <p:cNvGrpSpPr/>
          <p:nvPr/>
        </p:nvGrpSpPr>
        <p:grpSpPr>
          <a:xfrm flipH="1">
            <a:off x="6004425" y="1283325"/>
            <a:ext cx="672700" cy="2635025"/>
            <a:chOff x="2440250" y="1283325"/>
            <a:chExt cx="672700" cy="2635025"/>
          </a:xfrm>
        </p:grpSpPr>
        <p:grpSp>
          <p:nvGrpSpPr>
            <p:cNvPr id="715" name="Google Shape;715;p26"/>
            <p:cNvGrpSpPr/>
            <p:nvPr/>
          </p:nvGrpSpPr>
          <p:grpSpPr>
            <a:xfrm>
              <a:off x="2440325" y="1283325"/>
              <a:ext cx="672625" cy="2635017"/>
              <a:chOff x="2440325" y="1283325"/>
              <a:chExt cx="672625" cy="2635017"/>
            </a:xfrm>
          </p:grpSpPr>
          <p:cxnSp>
            <p:nvCxnSpPr>
              <p:cNvPr id="716" name="Google Shape;716;p26"/>
              <p:cNvCxnSpPr/>
              <p:nvPr/>
            </p:nvCxnSpPr>
            <p:spPr>
              <a:xfrm rot="10800000">
                <a:off x="2706150" y="2984984"/>
                <a:ext cx="406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7" name="Google Shape;717;p26"/>
              <p:cNvCxnSpPr/>
              <p:nvPr/>
            </p:nvCxnSpPr>
            <p:spPr>
              <a:xfrm rot="10800000">
                <a:off x="2683250" y="1283325"/>
                <a:ext cx="0" cy="26298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8" name="Google Shape;718;p26"/>
              <p:cNvCxnSpPr/>
              <p:nvPr/>
            </p:nvCxnSpPr>
            <p:spPr>
              <a:xfrm rot="10800000">
                <a:off x="2440325" y="1296075"/>
                <a:ext cx="2811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9" name="Google Shape;719;p26"/>
              <p:cNvCxnSpPr/>
              <p:nvPr/>
            </p:nvCxnSpPr>
            <p:spPr>
              <a:xfrm rot="10800000">
                <a:off x="2440325" y="3918342"/>
                <a:ext cx="2811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0" name="Google Shape;720;p26"/>
              <p:cNvCxnSpPr/>
              <p:nvPr/>
            </p:nvCxnSpPr>
            <p:spPr>
              <a:xfrm rot="10800000">
                <a:off x="2440325" y="2607209"/>
                <a:ext cx="2811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21" name="Google Shape;721;p26"/>
            <p:cNvGrpSpPr/>
            <p:nvPr/>
          </p:nvGrpSpPr>
          <p:grpSpPr>
            <a:xfrm>
              <a:off x="2440250" y="1283325"/>
              <a:ext cx="672688" cy="2635025"/>
              <a:chOff x="2440263" y="1283325"/>
              <a:chExt cx="672688" cy="2635025"/>
            </a:xfrm>
          </p:grpSpPr>
          <p:cxnSp>
            <p:nvCxnSpPr>
              <p:cNvPr id="722" name="Google Shape;722;p26"/>
              <p:cNvCxnSpPr/>
              <p:nvPr/>
            </p:nvCxnSpPr>
            <p:spPr>
              <a:xfrm rot="10800000">
                <a:off x="2686050" y="2984984"/>
                <a:ext cx="426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3" name="Google Shape;723;p26"/>
              <p:cNvCxnSpPr/>
              <p:nvPr/>
            </p:nvCxnSpPr>
            <p:spPr>
              <a:xfrm rot="10800000">
                <a:off x="2683250" y="1283325"/>
                <a:ext cx="0" cy="2629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26"/>
              <p:cNvCxnSpPr/>
              <p:nvPr/>
            </p:nvCxnSpPr>
            <p:spPr>
              <a:xfrm rot="10800000">
                <a:off x="2440263" y="1296075"/>
                <a:ext cx="25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5" name="Google Shape;725;p26"/>
              <p:cNvCxnSpPr/>
              <p:nvPr/>
            </p:nvCxnSpPr>
            <p:spPr>
              <a:xfrm rot="10800000">
                <a:off x="2440263" y="3918350"/>
                <a:ext cx="25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6" name="Google Shape;726;p26"/>
              <p:cNvCxnSpPr/>
              <p:nvPr/>
            </p:nvCxnSpPr>
            <p:spPr>
              <a:xfrm rot="10800000">
                <a:off x="2440288" y="2607200"/>
                <a:ext cx="256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27" name="Google Shape;727;p26"/>
          <p:cNvGrpSpPr/>
          <p:nvPr/>
        </p:nvGrpSpPr>
        <p:grpSpPr>
          <a:xfrm>
            <a:off x="2440250" y="1283325"/>
            <a:ext cx="672700" cy="2635025"/>
            <a:chOff x="2440250" y="1283325"/>
            <a:chExt cx="672700" cy="2635025"/>
          </a:xfrm>
        </p:grpSpPr>
        <p:grpSp>
          <p:nvGrpSpPr>
            <p:cNvPr id="728" name="Google Shape;728;p26"/>
            <p:cNvGrpSpPr/>
            <p:nvPr/>
          </p:nvGrpSpPr>
          <p:grpSpPr>
            <a:xfrm>
              <a:off x="2440325" y="1283325"/>
              <a:ext cx="672625" cy="2635017"/>
              <a:chOff x="2440325" y="1283325"/>
              <a:chExt cx="672625" cy="2635017"/>
            </a:xfrm>
          </p:grpSpPr>
          <p:cxnSp>
            <p:nvCxnSpPr>
              <p:cNvPr id="729" name="Google Shape;729;p26"/>
              <p:cNvCxnSpPr/>
              <p:nvPr/>
            </p:nvCxnSpPr>
            <p:spPr>
              <a:xfrm rot="10800000">
                <a:off x="2706150" y="2984984"/>
                <a:ext cx="4068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0" name="Google Shape;730;p26"/>
              <p:cNvCxnSpPr/>
              <p:nvPr/>
            </p:nvCxnSpPr>
            <p:spPr>
              <a:xfrm rot="10800000">
                <a:off x="2683250" y="1283325"/>
                <a:ext cx="0" cy="26298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1" name="Google Shape;731;p26"/>
              <p:cNvCxnSpPr/>
              <p:nvPr/>
            </p:nvCxnSpPr>
            <p:spPr>
              <a:xfrm rot="10800000">
                <a:off x="2440325" y="1296075"/>
                <a:ext cx="2811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26"/>
              <p:cNvCxnSpPr/>
              <p:nvPr/>
            </p:nvCxnSpPr>
            <p:spPr>
              <a:xfrm rot="10800000">
                <a:off x="2440325" y="3918342"/>
                <a:ext cx="2811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3" name="Google Shape;733;p26"/>
              <p:cNvCxnSpPr/>
              <p:nvPr/>
            </p:nvCxnSpPr>
            <p:spPr>
              <a:xfrm rot="10800000">
                <a:off x="2440325" y="2607209"/>
                <a:ext cx="2811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34" name="Google Shape;734;p26"/>
            <p:cNvGrpSpPr/>
            <p:nvPr/>
          </p:nvGrpSpPr>
          <p:grpSpPr>
            <a:xfrm>
              <a:off x="2440250" y="1283325"/>
              <a:ext cx="672688" cy="2635025"/>
              <a:chOff x="2440263" y="1283325"/>
              <a:chExt cx="672688" cy="2635025"/>
            </a:xfrm>
          </p:grpSpPr>
          <p:cxnSp>
            <p:nvCxnSpPr>
              <p:cNvPr id="735" name="Google Shape;735;p26"/>
              <p:cNvCxnSpPr/>
              <p:nvPr/>
            </p:nvCxnSpPr>
            <p:spPr>
              <a:xfrm rot="10800000">
                <a:off x="2686050" y="2984984"/>
                <a:ext cx="426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26"/>
              <p:cNvCxnSpPr/>
              <p:nvPr/>
            </p:nvCxnSpPr>
            <p:spPr>
              <a:xfrm rot="10800000">
                <a:off x="2683250" y="1283325"/>
                <a:ext cx="0" cy="2629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26"/>
              <p:cNvCxnSpPr/>
              <p:nvPr/>
            </p:nvCxnSpPr>
            <p:spPr>
              <a:xfrm rot="10800000">
                <a:off x="2440263" y="1296075"/>
                <a:ext cx="25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26"/>
              <p:cNvCxnSpPr/>
              <p:nvPr/>
            </p:nvCxnSpPr>
            <p:spPr>
              <a:xfrm rot="10800000">
                <a:off x="2440263" y="3918350"/>
                <a:ext cx="25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26"/>
              <p:cNvCxnSpPr/>
              <p:nvPr/>
            </p:nvCxnSpPr>
            <p:spPr>
              <a:xfrm rot="10800000">
                <a:off x="2440288" y="2607200"/>
                <a:ext cx="256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40" name="Google Shape;740;p26"/>
          <p:cNvGrpSpPr/>
          <p:nvPr/>
        </p:nvGrpSpPr>
        <p:grpSpPr>
          <a:xfrm>
            <a:off x="3018283" y="1634595"/>
            <a:ext cx="3050210" cy="2381866"/>
            <a:chOff x="3018283" y="1634595"/>
            <a:chExt cx="3050210" cy="2381866"/>
          </a:xfrm>
        </p:grpSpPr>
        <p:grpSp>
          <p:nvGrpSpPr>
            <p:cNvPr id="741" name="Google Shape;741;p26"/>
            <p:cNvGrpSpPr/>
            <p:nvPr/>
          </p:nvGrpSpPr>
          <p:grpSpPr>
            <a:xfrm rot="3697694">
              <a:off x="4488459" y="2222237"/>
              <a:ext cx="1157423" cy="699014"/>
              <a:chOff x="3441057" y="2206786"/>
              <a:chExt cx="1157400" cy="699000"/>
            </a:xfrm>
          </p:grpSpPr>
          <p:cxnSp>
            <p:nvCxnSpPr>
              <p:cNvPr id="742" name="Google Shape;742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" name="Google Shape;743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4" name="Google Shape;744;p26"/>
            <p:cNvGrpSpPr/>
            <p:nvPr/>
          </p:nvGrpSpPr>
          <p:grpSpPr>
            <a:xfrm rot="3697694">
              <a:off x="3953917" y="2602087"/>
              <a:ext cx="1157423" cy="699014"/>
              <a:chOff x="3441057" y="2206786"/>
              <a:chExt cx="1157400" cy="699000"/>
            </a:xfrm>
          </p:grpSpPr>
          <p:cxnSp>
            <p:nvCxnSpPr>
              <p:cNvPr id="745" name="Google Shape;745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6" name="Google Shape;746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7" name="Google Shape;747;p26"/>
            <p:cNvGrpSpPr/>
            <p:nvPr/>
          </p:nvGrpSpPr>
          <p:grpSpPr>
            <a:xfrm rot="3697694">
              <a:off x="3337463" y="2991674"/>
              <a:ext cx="1157423" cy="699014"/>
              <a:chOff x="3441057" y="2206786"/>
              <a:chExt cx="1157400" cy="699000"/>
            </a:xfrm>
          </p:grpSpPr>
          <p:cxnSp>
            <p:nvCxnSpPr>
              <p:cNvPr id="748" name="Google Shape;748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9" name="Google Shape;749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50" name="Google Shape;750;p26"/>
            <p:cNvGrpSpPr/>
            <p:nvPr/>
          </p:nvGrpSpPr>
          <p:grpSpPr>
            <a:xfrm>
              <a:off x="4028030" y="2544811"/>
              <a:ext cx="1157400" cy="699000"/>
              <a:chOff x="3441057" y="2206786"/>
              <a:chExt cx="1157400" cy="699000"/>
            </a:xfrm>
          </p:grpSpPr>
          <p:cxnSp>
            <p:nvCxnSpPr>
              <p:cNvPr id="751" name="Google Shape;751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2" name="Google Shape;752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53" name="Google Shape;753;p26"/>
            <p:cNvGrpSpPr/>
            <p:nvPr/>
          </p:nvGrpSpPr>
          <p:grpSpPr>
            <a:xfrm>
              <a:off x="4615002" y="2980236"/>
              <a:ext cx="1157400" cy="699000"/>
              <a:chOff x="3441057" y="2206786"/>
              <a:chExt cx="1157400" cy="699000"/>
            </a:xfrm>
          </p:grpSpPr>
          <p:cxnSp>
            <p:nvCxnSpPr>
              <p:cNvPr id="754" name="Google Shape;754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5" name="Google Shape;755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56" name="Google Shape;756;p26"/>
            <p:cNvGrpSpPr/>
            <p:nvPr/>
          </p:nvGrpSpPr>
          <p:grpSpPr>
            <a:xfrm>
              <a:off x="3441057" y="2206786"/>
              <a:ext cx="1157400" cy="699000"/>
              <a:chOff x="3441057" y="2206786"/>
              <a:chExt cx="1157400" cy="699000"/>
            </a:xfrm>
          </p:grpSpPr>
          <p:cxnSp>
            <p:nvCxnSpPr>
              <p:cNvPr id="757" name="Google Shape;757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8" name="Google Shape;758;p26"/>
              <p:cNvCxnSpPr/>
              <p:nvPr/>
            </p:nvCxnSpPr>
            <p:spPr>
              <a:xfrm flipH="1" rot="10800000">
                <a:off x="3441057" y="2206786"/>
                <a:ext cx="1157400" cy="699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59" name="Google Shape;759;p26"/>
            <p:cNvGrpSpPr/>
            <p:nvPr/>
          </p:nvGrpSpPr>
          <p:grpSpPr>
            <a:xfrm>
              <a:off x="4226889" y="1634595"/>
              <a:ext cx="598632" cy="805372"/>
              <a:chOff x="3478424" y="1308364"/>
              <a:chExt cx="2187185" cy="2942536"/>
            </a:xfrm>
          </p:grpSpPr>
          <p:sp>
            <p:nvSpPr>
              <p:cNvPr id="760" name="Google Shape;760;p26"/>
              <p:cNvSpPr/>
              <p:nvPr/>
            </p:nvSpPr>
            <p:spPr>
              <a:xfrm>
                <a:off x="3485139" y="2969821"/>
                <a:ext cx="2180470" cy="1281079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6"/>
              <p:cNvSpPr/>
              <p:nvPr/>
            </p:nvSpPr>
            <p:spPr>
              <a:xfrm>
                <a:off x="3793045" y="1947520"/>
                <a:ext cx="1550129" cy="2096604"/>
              </a:xfrm>
              <a:custGeom>
                <a:rect b="b" l="l" r="r" t="t"/>
                <a:pathLst>
                  <a:path extrusionOk="0" h="71307" w="52721">
                    <a:moveTo>
                      <a:pt x="52709" y="0"/>
                    </a:moveTo>
                    <a:lnTo>
                      <a:pt x="0" y="0"/>
                    </a:lnTo>
                    <a:lnTo>
                      <a:pt x="0" y="55495"/>
                    </a:lnTo>
                    <a:cubicBezTo>
                      <a:pt x="0" y="56090"/>
                      <a:pt x="321" y="56650"/>
                      <a:pt x="845" y="56948"/>
                    </a:cubicBezTo>
                    <a:lnTo>
                      <a:pt x="24646" y="70699"/>
                    </a:lnTo>
                    <a:cubicBezTo>
                      <a:pt x="25706" y="71306"/>
                      <a:pt x="27027" y="71306"/>
                      <a:pt x="28087" y="70699"/>
                    </a:cubicBezTo>
                    <a:lnTo>
                      <a:pt x="51876" y="56948"/>
                    </a:lnTo>
                    <a:cubicBezTo>
                      <a:pt x="52399" y="56650"/>
                      <a:pt x="52721" y="56090"/>
                      <a:pt x="52721" y="55495"/>
                    </a:cubicBezTo>
                    <a:lnTo>
                      <a:pt x="52721" y="554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6"/>
              <p:cNvSpPr/>
              <p:nvPr/>
            </p:nvSpPr>
            <p:spPr>
              <a:xfrm>
                <a:off x="3784988" y="1482593"/>
                <a:ext cx="1566242" cy="929825"/>
              </a:xfrm>
              <a:custGeom>
                <a:rect b="b" l="l" r="r" t="t"/>
                <a:pathLst>
                  <a:path extrusionOk="0" h="31624" w="53269">
                    <a:moveTo>
                      <a:pt x="24920" y="31004"/>
                    </a:moveTo>
                    <a:lnTo>
                      <a:pt x="1119" y="17265"/>
                    </a:lnTo>
                    <a:cubicBezTo>
                      <a:pt x="0" y="16622"/>
                      <a:pt x="0" y="15002"/>
                      <a:pt x="1119" y="14359"/>
                    </a:cubicBezTo>
                    <a:lnTo>
                      <a:pt x="24920" y="620"/>
                    </a:lnTo>
                    <a:cubicBezTo>
                      <a:pt x="25980" y="1"/>
                      <a:pt x="27301" y="1"/>
                      <a:pt x="28361" y="620"/>
                    </a:cubicBezTo>
                    <a:lnTo>
                      <a:pt x="52150" y="14359"/>
                    </a:lnTo>
                    <a:cubicBezTo>
                      <a:pt x="53269" y="15002"/>
                      <a:pt x="53269" y="16622"/>
                      <a:pt x="52150" y="17265"/>
                    </a:cubicBezTo>
                    <a:lnTo>
                      <a:pt x="28361" y="31004"/>
                    </a:lnTo>
                    <a:cubicBezTo>
                      <a:pt x="27289" y="31624"/>
                      <a:pt x="25980" y="31624"/>
                      <a:pt x="24920" y="31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6"/>
              <p:cNvSpPr/>
              <p:nvPr/>
            </p:nvSpPr>
            <p:spPr>
              <a:xfrm>
                <a:off x="3818244" y="2089627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61"/>
                    </a:lnTo>
                    <a:lnTo>
                      <a:pt x="0" y="1"/>
                    </a:lnTo>
                    <a:lnTo>
                      <a:pt x="24194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6"/>
              <p:cNvSpPr/>
              <p:nvPr/>
            </p:nvSpPr>
            <p:spPr>
              <a:xfrm>
                <a:off x="3818244" y="2153697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6"/>
              <p:cNvSpPr/>
              <p:nvPr/>
            </p:nvSpPr>
            <p:spPr>
              <a:xfrm>
                <a:off x="3818244" y="2218120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6"/>
              <p:cNvSpPr/>
              <p:nvPr/>
            </p:nvSpPr>
            <p:spPr>
              <a:xfrm>
                <a:off x="3818244" y="228254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6"/>
              <p:cNvSpPr/>
              <p:nvPr/>
            </p:nvSpPr>
            <p:spPr>
              <a:xfrm>
                <a:off x="3818244" y="2346966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6"/>
              <p:cNvSpPr/>
              <p:nvPr/>
            </p:nvSpPr>
            <p:spPr>
              <a:xfrm>
                <a:off x="3818244" y="246178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6"/>
              <p:cNvSpPr/>
              <p:nvPr/>
            </p:nvSpPr>
            <p:spPr>
              <a:xfrm>
                <a:off x="3818244" y="2526209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6"/>
              <p:cNvSpPr/>
              <p:nvPr/>
            </p:nvSpPr>
            <p:spPr>
              <a:xfrm>
                <a:off x="3818244" y="2590250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6"/>
              <p:cNvSpPr/>
              <p:nvPr/>
            </p:nvSpPr>
            <p:spPr>
              <a:xfrm>
                <a:off x="3818244" y="265467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6"/>
              <p:cNvSpPr/>
              <p:nvPr/>
            </p:nvSpPr>
            <p:spPr>
              <a:xfrm>
                <a:off x="3818244" y="271909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6"/>
              <p:cNvSpPr/>
              <p:nvPr/>
            </p:nvSpPr>
            <p:spPr>
              <a:xfrm>
                <a:off x="3818244" y="283391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6"/>
              <p:cNvSpPr/>
              <p:nvPr/>
            </p:nvSpPr>
            <p:spPr>
              <a:xfrm>
                <a:off x="3818244" y="289833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6"/>
              <p:cNvSpPr/>
              <p:nvPr/>
            </p:nvSpPr>
            <p:spPr>
              <a:xfrm>
                <a:off x="3818244" y="2962762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6"/>
              <p:cNvSpPr/>
              <p:nvPr/>
            </p:nvSpPr>
            <p:spPr>
              <a:xfrm>
                <a:off x="3818244" y="3026803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9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6"/>
              <p:cNvSpPr/>
              <p:nvPr/>
            </p:nvSpPr>
            <p:spPr>
              <a:xfrm>
                <a:off x="3818244" y="309122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6"/>
              <p:cNvSpPr/>
              <p:nvPr/>
            </p:nvSpPr>
            <p:spPr>
              <a:xfrm>
                <a:off x="3818244" y="320604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6"/>
              <p:cNvSpPr/>
              <p:nvPr/>
            </p:nvSpPr>
            <p:spPr>
              <a:xfrm>
                <a:off x="3818244" y="327046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6"/>
              <p:cNvSpPr/>
              <p:nvPr/>
            </p:nvSpPr>
            <p:spPr>
              <a:xfrm>
                <a:off x="3818244" y="3334892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6"/>
              <p:cNvSpPr/>
              <p:nvPr/>
            </p:nvSpPr>
            <p:spPr>
              <a:xfrm>
                <a:off x="3818244" y="3399315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6"/>
              <p:cNvSpPr/>
              <p:nvPr/>
            </p:nvSpPr>
            <p:spPr>
              <a:xfrm>
                <a:off x="3818244" y="3463385"/>
                <a:ext cx="711364" cy="456856"/>
              </a:xfrm>
              <a:custGeom>
                <a:rect b="b" l="l" r="r" t="t"/>
                <a:pathLst>
                  <a:path extrusionOk="0" h="15538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6"/>
              <p:cNvSpPr/>
              <p:nvPr/>
            </p:nvSpPr>
            <p:spPr>
              <a:xfrm>
                <a:off x="4606639" y="2089627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61"/>
                    </a:lnTo>
                    <a:lnTo>
                      <a:pt x="24182" y="1"/>
                    </a:lnTo>
                    <a:lnTo>
                      <a:pt x="0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6"/>
              <p:cNvSpPr/>
              <p:nvPr/>
            </p:nvSpPr>
            <p:spPr>
              <a:xfrm>
                <a:off x="4606639" y="2153697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6"/>
              <p:cNvSpPr/>
              <p:nvPr/>
            </p:nvSpPr>
            <p:spPr>
              <a:xfrm>
                <a:off x="4606639" y="2218120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6"/>
              <p:cNvSpPr/>
              <p:nvPr/>
            </p:nvSpPr>
            <p:spPr>
              <a:xfrm>
                <a:off x="4606639" y="228254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6"/>
              <p:cNvSpPr/>
              <p:nvPr/>
            </p:nvSpPr>
            <p:spPr>
              <a:xfrm>
                <a:off x="4606639" y="2346966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6"/>
              <p:cNvSpPr/>
              <p:nvPr/>
            </p:nvSpPr>
            <p:spPr>
              <a:xfrm>
                <a:off x="4606639" y="246178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6"/>
              <p:cNvSpPr/>
              <p:nvPr/>
            </p:nvSpPr>
            <p:spPr>
              <a:xfrm>
                <a:off x="4606639" y="2526209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6"/>
              <p:cNvSpPr/>
              <p:nvPr/>
            </p:nvSpPr>
            <p:spPr>
              <a:xfrm>
                <a:off x="4606639" y="2590250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6"/>
              <p:cNvSpPr/>
              <p:nvPr/>
            </p:nvSpPr>
            <p:spPr>
              <a:xfrm>
                <a:off x="4606639" y="265467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6"/>
              <p:cNvSpPr/>
              <p:nvPr/>
            </p:nvSpPr>
            <p:spPr>
              <a:xfrm>
                <a:off x="4606639" y="271909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6"/>
              <p:cNvSpPr/>
              <p:nvPr/>
            </p:nvSpPr>
            <p:spPr>
              <a:xfrm>
                <a:off x="4606639" y="283391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6"/>
              <p:cNvSpPr/>
              <p:nvPr/>
            </p:nvSpPr>
            <p:spPr>
              <a:xfrm>
                <a:off x="4606639" y="289833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4606639" y="2962762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4606639" y="3026803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9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4606639" y="309122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4606639" y="320604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4606639" y="327046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4606639" y="3334892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4606639" y="3399315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4606639" y="3463385"/>
                <a:ext cx="711011" cy="456856"/>
              </a:xfrm>
              <a:custGeom>
                <a:rect b="b" l="l" r="r" t="t"/>
                <a:pathLst>
                  <a:path extrusionOk="0" h="15538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3" name="Google Shape;803;p26"/>
              <p:cNvGrpSpPr/>
              <p:nvPr/>
            </p:nvGrpSpPr>
            <p:grpSpPr>
              <a:xfrm>
                <a:off x="3478424" y="1308364"/>
                <a:ext cx="2180470" cy="1878295"/>
                <a:chOff x="5553063" y="1487604"/>
                <a:chExt cx="1981525" cy="1707075"/>
              </a:xfrm>
            </p:grpSpPr>
            <p:sp>
              <p:nvSpPr>
                <p:cNvPr id="804" name="Google Shape;804;p26"/>
                <p:cNvSpPr/>
                <p:nvPr/>
              </p:nvSpPr>
              <p:spPr>
                <a:xfrm>
                  <a:off x="5563488" y="2071829"/>
                  <a:ext cx="1960975" cy="1122850"/>
                </a:xfrm>
                <a:custGeom>
                  <a:rect b="b" l="l" r="r" t="t"/>
                  <a:pathLst>
                    <a:path extrusionOk="0" h="44914" w="78439">
                      <a:moveTo>
                        <a:pt x="12" y="1"/>
                      </a:moveTo>
                      <a:cubicBezTo>
                        <a:pt x="12" y="72"/>
                        <a:pt x="12" y="132"/>
                        <a:pt x="12" y="191"/>
                      </a:cubicBezTo>
                      <a:cubicBezTo>
                        <a:pt x="12" y="263"/>
                        <a:pt x="12" y="322"/>
                        <a:pt x="12" y="394"/>
                      </a:cubicBezTo>
                      <a:cubicBezTo>
                        <a:pt x="12" y="453"/>
                        <a:pt x="12" y="525"/>
                        <a:pt x="12" y="584"/>
                      </a:cubicBezTo>
                      <a:cubicBezTo>
                        <a:pt x="12" y="656"/>
                        <a:pt x="12" y="715"/>
                        <a:pt x="12" y="775"/>
                      </a:cubicBezTo>
                      <a:cubicBezTo>
                        <a:pt x="12" y="846"/>
                        <a:pt x="12" y="906"/>
                        <a:pt x="12" y="977"/>
                      </a:cubicBezTo>
                      <a:cubicBezTo>
                        <a:pt x="12" y="1037"/>
                        <a:pt x="12" y="1108"/>
                        <a:pt x="12" y="1167"/>
                      </a:cubicBezTo>
                      <a:cubicBezTo>
                        <a:pt x="12" y="1239"/>
                        <a:pt x="12" y="1298"/>
                        <a:pt x="12" y="1358"/>
                      </a:cubicBezTo>
                      <a:cubicBezTo>
                        <a:pt x="12" y="1429"/>
                        <a:pt x="12" y="1489"/>
                        <a:pt x="12" y="1560"/>
                      </a:cubicBezTo>
                      <a:cubicBezTo>
                        <a:pt x="12" y="1620"/>
                        <a:pt x="12" y="1691"/>
                        <a:pt x="12" y="1751"/>
                      </a:cubicBezTo>
                      <a:cubicBezTo>
                        <a:pt x="12" y="1822"/>
                        <a:pt x="12" y="1882"/>
                        <a:pt x="12" y="1941"/>
                      </a:cubicBezTo>
                      <a:cubicBezTo>
                        <a:pt x="12" y="2013"/>
                        <a:pt x="12" y="2072"/>
                        <a:pt x="12" y="2144"/>
                      </a:cubicBezTo>
                      <a:cubicBezTo>
                        <a:pt x="12" y="2203"/>
                        <a:pt x="12" y="2275"/>
                        <a:pt x="12" y="2334"/>
                      </a:cubicBezTo>
                      <a:cubicBezTo>
                        <a:pt x="12" y="2406"/>
                        <a:pt x="12" y="2465"/>
                        <a:pt x="12" y="2525"/>
                      </a:cubicBezTo>
                      <a:cubicBezTo>
                        <a:pt x="12" y="2596"/>
                        <a:pt x="12" y="2656"/>
                        <a:pt x="12" y="2727"/>
                      </a:cubicBezTo>
                      <a:cubicBezTo>
                        <a:pt x="12" y="2787"/>
                        <a:pt x="12" y="2858"/>
                        <a:pt x="12" y="2918"/>
                      </a:cubicBezTo>
                      <a:cubicBezTo>
                        <a:pt x="12" y="2989"/>
                        <a:pt x="12" y="3049"/>
                        <a:pt x="12" y="3108"/>
                      </a:cubicBezTo>
                      <a:cubicBezTo>
                        <a:pt x="12" y="3180"/>
                        <a:pt x="12" y="3239"/>
                        <a:pt x="12" y="3311"/>
                      </a:cubicBezTo>
                      <a:cubicBezTo>
                        <a:pt x="12" y="3370"/>
                        <a:pt x="12" y="3442"/>
                        <a:pt x="12" y="3501"/>
                      </a:cubicBezTo>
                      <a:cubicBezTo>
                        <a:pt x="12" y="3573"/>
                        <a:pt x="12" y="3632"/>
                        <a:pt x="12" y="3692"/>
                      </a:cubicBezTo>
                      <a:cubicBezTo>
                        <a:pt x="12" y="3763"/>
                        <a:pt x="12" y="3823"/>
                        <a:pt x="12" y="3894"/>
                      </a:cubicBezTo>
                      <a:cubicBezTo>
                        <a:pt x="12" y="3954"/>
                        <a:pt x="12" y="4025"/>
                        <a:pt x="12" y="4085"/>
                      </a:cubicBezTo>
                      <a:cubicBezTo>
                        <a:pt x="12" y="4156"/>
                        <a:pt x="12" y="4215"/>
                        <a:pt x="12" y="4275"/>
                      </a:cubicBezTo>
                      <a:cubicBezTo>
                        <a:pt x="12" y="4346"/>
                        <a:pt x="12" y="4406"/>
                        <a:pt x="12" y="4477"/>
                      </a:cubicBezTo>
                      <a:cubicBezTo>
                        <a:pt x="12" y="4537"/>
                        <a:pt x="12" y="4608"/>
                        <a:pt x="12" y="4668"/>
                      </a:cubicBezTo>
                      <a:cubicBezTo>
                        <a:pt x="12" y="4739"/>
                        <a:pt x="12" y="4799"/>
                        <a:pt x="12" y="4858"/>
                      </a:cubicBezTo>
                      <a:cubicBezTo>
                        <a:pt x="12" y="4930"/>
                        <a:pt x="12" y="4989"/>
                        <a:pt x="12" y="5061"/>
                      </a:cubicBezTo>
                      <a:cubicBezTo>
                        <a:pt x="12" y="5120"/>
                        <a:pt x="12" y="5192"/>
                        <a:pt x="12" y="5251"/>
                      </a:cubicBezTo>
                      <a:cubicBezTo>
                        <a:pt x="12" y="5323"/>
                        <a:pt x="12" y="5382"/>
                        <a:pt x="12" y="5442"/>
                      </a:cubicBezTo>
                      <a:cubicBezTo>
                        <a:pt x="12" y="5513"/>
                        <a:pt x="12" y="5573"/>
                        <a:pt x="12" y="5644"/>
                      </a:cubicBezTo>
                      <a:cubicBezTo>
                        <a:pt x="12" y="5704"/>
                        <a:pt x="12" y="5775"/>
                        <a:pt x="12" y="5835"/>
                      </a:cubicBezTo>
                      <a:cubicBezTo>
                        <a:pt x="12" y="5906"/>
                        <a:pt x="12" y="5966"/>
                        <a:pt x="12" y="6025"/>
                      </a:cubicBezTo>
                      <a:cubicBezTo>
                        <a:pt x="12" y="6097"/>
                        <a:pt x="12" y="6156"/>
                        <a:pt x="12" y="6228"/>
                      </a:cubicBezTo>
                      <a:cubicBezTo>
                        <a:pt x="12" y="6287"/>
                        <a:pt x="12" y="6359"/>
                        <a:pt x="12" y="6418"/>
                      </a:cubicBezTo>
                      <a:cubicBezTo>
                        <a:pt x="12" y="6490"/>
                        <a:pt x="12" y="6549"/>
                        <a:pt x="12" y="6609"/>
                      </a:cubicBezTo>
                      <a:cubicBezTo>
                        <a:pt x="12" y="6680"/>
                        <a:pt x="12" y="6740"/>
                        <a:pt x="12" y="6811"/>
                      </a:cubicBezTo>
                      <a:cubicBezTo>
                        <a:pt x="12" y="6871"/>
                        <a:pt x="12" y="6942"/>
                        <a:pt x="12" y="7002"/>
                      </a:cubicBezTo>
                      <a:cubicBezTo>
                        <a:pt x="12" y="7073"/>
                        <a:pt x="12" y="7132"/>
                        <a:pt x="12" y="7192"/>
                      </a:cubicBezTo>
                      <a:cubicBezTo>
                        <a:pt x="12" y="7263"/>
                        <a:pt x="12" y="7323"/>
                        <a:pt x="12" y="7394"/>
                      </a:cubicBezTo>
                      <a:cubicBezTo>
                        <a:pt x="12" y="7454"/>
                        <a:pt x="12" y="7525"/>
                        <a:pt x="12" y="7585"/>
                      </a:cubicBezTo>
                      <a:cubicBezTo>
                        <a:pt x="12" y="7656"/>
                        <a:pt x="12" y="7716"/>
                        <a:pt x="12" y="7775"/>
                      </a:cubicBezTo>
                      <a:cubicBezTo>
                        <a:pt x="12" y="7847"/>
                        <a:pt x="12" y="7906"/>
                        <a:pt x="12" y="7978"/>
                      </a:cubicBezTo>
                      <a:cubicBezTo>
                        <a:pt x="12" y="8037"/>
                        <a:pt x="12" y="8109"/>
                        <a:pt x="12" y="8168"/>
                      </a:cubicBezTo>
                      <a:cubicBezTo>
                        <a:pt x="12" y="8228"/>
                        <a:pt x="12" y="8299"/>
                        <a:pt x="12" y="8359"/>
                      </a:cubicBezTo>
                      <a:cubicBezTo>
                        <a:pt x="12" y="8430"/>
                        <a:pt x="12" y="8490"/>
                        <a:pt x="12" y="8561"/>
                      </a:cubicBezTo>
                      <a:cubicBezTo>
                        <a:pt x="12" y="8621"/>
                        <a:pt x="12" y="8692"/>
                        <a:pt x="12" y="8752"/>
                      </a:cubicBezTo>
                      <a:cubicBezTo>
                        <a:pt x="12" y="8811"/>
                        <a:pt x="12" y="8883"/>
                        <a:pt x="12" y="8942"/>
                      </a:cubicBezTo>
                      <a:cubicBezTo>
                        <a:pt x="12" y="9014"/>
                        <a:pt x="12" y="9073"/>
                        <a:pt x="12" y="9145"/>
                      </a:cubicBezTo>
                      <a:cubicBezTo>
                        <a:pt x="12" y="9204"/>
                        <a:pt x="12" y="9276"/>
                        <a:pt x="12" y="9335"/>
                      </a:cubicBezTo>
                      <a:cubicBezTo>
                        <a:pt x="12" y="9395"/>
                        <a:pt x="12" y="9466"/>
                        <a:pt x="12" y="9526"/>
                      </a:cubicBezTo>
                      <a:cubicBezTo>
                        <a:pt x="12" y="9597"/>
                        <a:pt x="12" y="9657"/>
                        <a:pt x="12" y="9728"/>
                      </a:cubicBezTo>
                      <a:cubicBezTo>
                        <a:pt x="12" y="9788"/>
                        <a:pt x="12" y="9859"/>
                        <a:pt x="12" y="9919"/>
                      </a:cubicBezTo>
                      <a:cubicBezTo>
                        <a:pt x="12" y="9978"/>
                        <a:pt x="12" y="10050"/>
                        <a:pt x="12" y="10109"/>
                      </a:cubicBezTo>
                      <a:cubicBezTo>
                        <a:pt x="12" y="10180"/>
                        <a:pt x="12" y="10240"/>
                        <a:pt x="12" y="10311"/>
                      </a:cubicBezTo>
                      <a:cubicBezTo>
                        <a:pt x="12" y="10371"/>
                        <a:pt x="12" y="10442"/>
                        <a:pt x="12" y="10502"/>
                      </a:cubicBezTo>
                      <a:cubicBezTo>
                        <a:pt x="12" y="10561"/>
                        <a:pt x="12" y="10633"/>
                        <a:pt x="12" y="10692"/>
                      </a:cubicBezTo>
                      <a:cubicBezTo>
                        <a:pt x="12" y="10764"/>
                        <a:pt x="12" y="10823"/>
                        <a:pt x="12" y="10895"/>
                      </a:cubicBezTo>
                      <a:cubicBezTo>
                        <a:pt x="12" y="10954"/>
                        <a:pt x="12" y="11026"/>
                        <a:pt x="12" y="11085"/>
                      </a:cubicBezTo>
                      <a:cubicBezTo>
                        <a:pt x="12" y="11145"/>
                        <a:pt x="12" y="11216"/>
                        <a:pt x="12" y="11276"/>
                      </a:cubicBezTo>
                      <a:cubicBezTo>
                        <a:pt x="12" y="11347"/>
                        <a:pt x="12" y="11407"/>
                        <a:pt x="12" y="11478"/>
                      </a:cubicBezTo>
                      <a:cubicBezTo>
                        <a:pt x="12" y="11538"/>
                        <a:pt x="12" y="11609"/>
                        <a:pt x="12" y="11669"/>
                      </a:cubicBezTo>
                      <a:cubicBezTo>
                        <a:pt x="12" y="11728"/>
                        <a:pt x="12" y="11800"/>
                        <a:pt x="12" y="11859"/>
                      </a:cubicBezTo>
                      <a:cubicBezTo>
                        <a:pt x="12" y="11931"/>
                        <a:pt x="12" y="11990"/>
                        <a:pt x="12" y="12062"/>
                      </a:cubicBezTo>
                      <a:cubicBezTo>
                        <a:pt x="12" y="12121"/>
                        <a:pt x="12" y="12193"/>
                        <a:pt x="12" y="12252"/>
                      </a:cubicBezTo>
                      <a:cubicBezTo>
                        <a:pt x="12" y="12312"/>
                        <a:pt x="12" y="12383"/>
                        <a:pt x="12" y="12443"/>
                      </a:cubicBezTo>
                      <a:cubicBezTo>
                        <a:pt x="12" y="12514"/>
                        <a:pt x="12" y="12574"/>
                        <a:pt x="12" y="12645"/>
                      </a:cubicBezTo>
                      <a:cubicBezTo>
                        <a:pt x="12" y="12705"/>
                        <a:pt x="12" y="12776"/>
                        <a:pt x="12" y="12836"/>
                      </a:cubicBezTo>
                      <a:cubicBezTo>
                        <a:pt x="12" y="12895"/>
                        <a:pt x="12" y="12967"/>
                        <a:pt x="12" y="13026"/>
                      </a:cubicBezTo>
                      <a:cubicBezTo>
                        <a:pt x="12" y="13098"/>
                        <a:pt x="12" y="13157"/>
                        <a:pt x="12" y="13228"/>
                      </a:cubicBezTo>
                      <a:cubicBezTo>
                        <a:pt x="12" y="13288"/>
                        <a:pt x="12" y="13359"/>
                        <a:pt x="12" y="13419"/>
                      </a:cubicBezTo>
                      <a:cubicBezTo>
                        <a:pt x="12" y="13479"/>
                        <a:pt x="12" y="13550"/>
                        <a:pt x="12" y="13609"/>
                      </a:cubicBezTo>
                      <a:cubicBezTo>
                        <a:pt x="12" y="13681"/>
                        <a:pt x="12" y="13740"/>
                        <a:pt x="12" y="13812"/>
                      </a:cubicBezTo>
                      <a:cubicBezTo>
                        <a:pt x="12" y="13871"/>
                        <a:pt x="12" y="13943"/>
                        <a:pt x="12" y="14002"/>
                      </a:cubicBezTo>
                      <a:cubicBezTo>
                        <a:pt x="12" y="14062"/>
                        <a:pt x="12" y="14133"/>
                        <a:pt x="12" y="14193"/>
                      </a:cubicBezTo>
                      <a:cubicBezTo>
                        <a:pt x="12" y="14264"/>
                        <a:pt x="12" y="14324"/>
                        <a:pt x="12" y="14395"/>
                      </a:cubicBezTo>
                      <a:cubicBezTo>
                        <a:pt x="12" y="14455"/>
                        <a:pt x="12" y="14526"/>
                        <a:pt x="12" y="14586"/>
                      </a:cubicBezTo>
                      <a:cubicBezTo>
                        <a:pt x="12" y="14645"/>
                        <a:pt x="12" y="14717"/>
                        <a:pt x="12" y="14776"/>
                      </a:cubicBezTo>
                      <a:cubicBezTo>
                        <a:pt x="12" y="14848"/>
                        <a:pt x="12" y="14907"/>
                        <a:pt x="12" y="14979"/>
                      </a:cubicBezTo>
                      <a:cubicBezTo>
                        <a:pt x="12" y="15038"/>
                        <a:pt x="12" y="15110"/>
                        <a:pt x="12" y="15169"/>
                      </a:cubicBezTo>
                      <a:cubicBezTo>
                        <a:pt x="12" y="15229"/>
                        <a:pt x="12" y="15300"/>
                        <a:pt x="12" y="15360"/>
                      </a:cubicBezTo>
                      <a:cubicBezTo>
                        <a:pt x="12" y="15431"/>
                        <a:pt x="12" y="15491"/>
                        <a:pt x="12" y="15562"/>
                      </a:cubicBezTo>
                      <a:cubicBezTo>
                        <a:pt x="12" y="15622"/>
                        <a:pt x="12" y="15693"/>
                        <a:pt x="12" y="15753"/>
                      </a:cubicBezTo>
                      <a:cubicBezTo>
                        <a:pt x="12" y="15812"/>
                        <a:pt x="12" y="15884"/>
                        <a:pt x="12" y="15943"/>
                      </a:cubicBezTo>
                      <a:cubicBezTo>
                        <a:pt x="12" y="16015"/>
                        <a:pt x="12" y="16074"/>
                        <a:pt x="12" y="16146"/>
                      </a:cubicBezTo>
                      <a:cubicBezTo>
                        <a:pt x="12" y="16205"/>
                        <a:pt x="12" y="16276"/>
                        <a:pt x="12" y="16336"/>
                      </a:cubicBezTo>
                      <a:cubicBezTo>
                        <a:pt x="12" y="16396"/>
                        <a:pt x="12" y="16467"/>
                        <a:pt x="12" y="16527"/>
                      </a:cubicBezTo>
                      <a:cubicBezTo>
                        <a:pt x="12" y="16598"/>
                        <a:pt x="12" y="16657"/>
                        <a:pt x="12" y="16729"/>
                      </a:cubicBezTo>
                      <a:cubicBezTo>
                        <a:pt x="12" y="16788"/>
                        <a:pt x="12" y="16860"/>
                        <a:pt x="12" y="16919"/>
                      </a:cubicBezTo>
                      <a:cubicBezTo>
                        <a:pt x="12" y="16979"/>
                        <a:pt x="12" y="17050"/>
                        <a:pt x="12" y="17110"/>
                      </a:cubicBezTo>
                      <a:cubicBezTo>
                        <a:pt x="12" y="17181"/>
                        <a:pt x="12" y="17241"/>
                        <a:pt x="12" y="17312"/>
                      </a:cubicBezTo>
                      <a:cubicBezTo>
                        <a:pt x="12" y="17372"/>
                        <a:pt x="12" y="17443"/>
                        <a:pt x="12" y="17503"/>
                      </a:cubicBezTo>
                      <a:cubicBezTo>
                        <a:pt x="12" y="17562"/>
                        <a:pt x="12" y="17634"/>
                        <a:pt x="12" y="17693"/>
                      </a:cubicBezTo>
                      <a:cubicBezTo>
                        <a:pt x="12" y="17765"/>
                        <a:pt x="12" y="17824"/>
                        <a:pt x="12" y="17896"/>
                      </a:cubicBezTo>
                      <a:cubicBezTo>
                        <a:pt x="12" y="17955"/>
                        <a:pt x="12" y="18015"/>
                        <a:pt x="12" y="18086"/>
                      </a:cubicBezTo>
                      <a:cubicBezTo>
                        <a:pt x="12" y="18146"/>
                        <a:pt x="12" y="18217"/>
                        <a:pt x="12" y="18277"/>
                      </a:cubicBezTo>
                      <a:cubicBezTo>
                        <a:pt x="12" y="18348"/>
                        <a:pt x="12" y="18408"/>
                        <a:pt x="12" y="18479"/>
                      </a:cubicBezTo>
                      <a:cubicBezTo>
                        <a:pt x="12" y="18539"/>
                        <a:pt x="12" y="18598"/>
                        <a:pt x="12" y="18670"/>
                      </a:cubicBezTo>
                      <a:cubicBezTo>
                        <a:pt x="12" y="18729"/>
                        <a:pt x="12" y="18801"/>
                        <a:pt x="12" y="18860"/>
                      </a:cubicBezTo>
                      <a:cubicBezTo>
                        <a:pt x="12" y="18932"/>
                        <a:pt x="12" y="18991"/>
                        <a:pt x="12" y="19063"/>
                      </a:cubicBezTo>
                      <a:cubicBezTo>
                        <a:pt x="12" y="19122"/>
                        <a:pt x="12" y="19182"/>
                        <a:pt x="12" y="19253"/>
                      </a:cubicBezTo>
                      <a:cubicBezTo>
                        <a:pt x="12" y="19313"/>
                        <a:pt x="12" y="19384"/>
                        <a:pt x="12" y="19444"/>
                      </a:cubicBezTo>
                      <a:cubicBezTo>
                        <a:pt x="12" y="19515"/>
                        <a:pt x="12" y="19575"/>
                        <a:pt x="12" y="19646"/>
                      </a:cubicBezTo>
                      <a:cubicBezTo>
                        <a:pt x="12" y="19705"/>
                        <a:pt x="12" y="19765"/>
                        <a:pt x="12" y="19836"/>
                      </a:cubicBezTo>
                      <a:cubicBezTo>
                        <a:pt x="12" y="19896"/>
                        <a:pt x="12" y="19967"/>
                        <a:pt x="12" y="20027"/>
                      </a:cubicBezTo>
                      <a:cubicBezTo>
                        <a:pt x="12" y="20098"/>
                        <a:pt x="12" y="20158"/>
                        <a:pt x="12" y="20229"/>
                      </a:cubicBezTo>
                      <a:cubicBezTo>
                        <a:pt x="12" y="20289"/>
                        <a:pt x="12" y="20348"/>
                        <a:pt x="12" y="20420"/>
                      </a:cubicBezTo>
                      <a:cubicBezTo>
                        <a:pt x="12" y="20479"/>
                        <a:pt x="12" y="20551"/>
                        <a:pt x="12" y="20610"/>
                      </a:cubicBezTo>
                      <a:cubicBezTo>
                        <a:pt x="12" y="20682"/>
                        <a:pt x="12" y="20741"/>
                        <a:pt x="12" y="20813"/>
                      </a:cubicBezTo>
                      <a:cubicBezTo>
                        <a:pt x="12" y="20872"/>
                        <a:pt x="12" y="20932"/>
                        <a:pt x="12" y="21003"/>
                      </a:cubicBezTo>
                      <a:cubicBezTo>
                        <a:pt x="12" y="21063"/>
                        <a:pt x="12" y="21134"/>
                        <a:pt x="12" y="21194"/>
                      </a:cubicBezTo>
                      <a:cubicBezTo>
                        <a:pt x="12" y="21265"/>
                        <a:pt x="12" y="21325"/>
                        <a:pt x="12" y="21396"/>
                      </a:cubicBezTo>
                      <a:cubicBezTo>
                        <a:pt x="12" y="21456"/>
                        <a:pt x="12" y="21515"/>
                        <a:pt x="12" y="21587"/>
                      </a:cubicBezTo>
                      <a:cubicBezTo>
                        <a:pt x="0" y="22515"/>
                        <a:pt x="500" y="23373"/>
                        <a:pt x="1310" y="23837"/>
                      </a:cubicBezTo>
                      <a:lnTo>
                        <a:pt x="36612" y="44208"/>
                      </a:lnTo>
                      <a:cubicBezTo>
                        <a:pt x="37416" y="44679"/>
                        <a:pt x="38315" y="44914"/>
                        <a:pt x="39215" y="44914"/>
                      </a:cubicBezTo>
                      <a:cubicBezTo>
                        <a:pt x="40115" y="44914"/>
                        <a:pt x="41017" y="44679"/>
                        <a:pt x="41827" y="44208"/>
                      </a:cubicBezTo>
                      <a:lnTo>
                        <a:pt x="77129" y="23837"/>
                      </a:lnTo>
                      <a:cubicBezTo>
                        <a:pt x="77939" y="23373"/>
                        <a:pt x="78439" y="22515"/>
                        <a:pt x="78427" y="21587"/>
                      </a:cubicBezTo>
                      <a:lnTo>
                        <a:pt x="78427" y="21384"/>
                      </a:lnTo>
                      <a:lnTo>
                        <a:pt x="78427" y="21194"/>
                      </a:lnTo>
                      <a:lnTo>
                        <a:pt x="78427" y="21003"/>
                      </a:lnTo>
                      <a:lnTo>
                        <a:pt x="78427" y="20801"/>
                      </a:lnTo>
                      <a:lnTo>
                        <a:pt x="78427" y="20610"/>
                      </a:lnTo>
                      <a:lnTo>
                        <a:pt x="78427" y="20420"/>
                      </a:lnTo>
                      <a:lnTo>
                        <a:pt x="78427" y="20217"/>
                      </a:lnTo>
                      <a:lnTo>
                        <a:pt x="78427" y="20027"/>
                      </a:lnTo>
                      <a:lnTo>
                        <a:pt x="78427" y="19836"/>
                      </a:lnTo>
                      <a:lnTo>
                        <a:pt x="78427" y="19634"/>
                      </a:lnTo>
                      <a:lnTo>
                        <a:pt x="78427" y="19444"/>
                      </a:lnTo>
                      <a:lnTo>
                        <a:pt x="78427" y="19253"/>
                      </a:lnTo>
                      <a:lnTo>
                        <a:pt x="78427" y="19051"/>
                      </a:lnTo>
                      <a:lnTo>
                        <a:pt x="78427" y="18860"/>
                      </a:lnTo>
                      <a:lnTo>
                        <a:pt x="78427" y="18670"/>
                      </a:lnTo>
                      <a:lnTo>
                        <a:pt x="78427" y="18467"/>
                      </a:lnTo>
                      <a:lnTo>
                        <a:pt x="78427" y="18277"/>
                      </a:lnTo>
                      <a:lnTo>
                        <a:pt x="78427" y="18086"/>
                      </a:lnTo>
                      <a:lnTo>
                        <a:pt x="78427" y="17884"/>
                      </a:lnTo>
                      <a:lnTo>
                        <a:pt x="78427" y="17693"/>
                      </a:lnTo>
                      <a:lnTo>
                        <a:pt x="78427" y="17503"/>
                      </a:lnTo>
                      <a:lnTo>
                        <a:pt x="78427" y="17300"/>
                      </a:lnTo>
                      <a:lnTo>
                        <a:pt x="78427" y="17110"/>
                      </a:lnTo>
                      <a:lnTo>
                        <a:pt x="78427" y="16919"/>
                      </a:lnTo>
                      <a:lnTo>
                        <a:pt x="78427" y="16717"/>
                      </a:lnTo>
                      <a:lnTo>
                        <a:pt x="78427" y="16527"/>
                      </a:lnTo>
                      <a:lnTo>
                        <a:pt x="78427" y="16336"/>
                      </a:lnTo>
                      <a:lnTo>
                        <a:pt x="78427" y="16146"/>
                      </a:lnTo>
                      <a:lnTo>
                        <a:pt x="78427" y="15943"/>
                      </a:lnTo>
                      <a:lnTo>
                        <a:pt x="78427" y="15753"/>
                      </a:lnTo>
                      <a:lnTo>
                        <a:pt x="78427" y="15562"/>
                      </a:lnTo>
                      <a:lnTo>
                        <a:pt x="78427" y="15360"/>
                      </a:lnTo>
                      <a:lnTo>
                        <a:pt x="78427" y="15169"/>
                      </a:lnTo>
                      <a:lnTo>
                        <a:pt x="78427" y="14979"/>
                      </a:lnTo>
                      <a:lnTo>
                        <a:pt x="78427" y="14776"/>
                      </a:lnTo>
                      <a:lnTo>
                        <a:pt x="78427" y="14586"/>
                      </a:lnTo>
                      <a:lnTo>
                        <a:pt x="78427" y="14395"/>
                      </a:lnTo>
                      <a:lnTo>
                        <a:pt x="78427" y="14193"/>
                      </a:lnTo>
                      <a:lnTo>
                        <a:pt x="78427" y="14002"/>
                      </a:lnTo>
                      <a:lnTo>
                        <a:pt x="78427" y="13812"/>
                      </a:lnTo>
                      <a:lnTo>
                        <a:pt x="78427" y="13609"/>
                      </a:lnTo>
                      <a:lnTo>
                        <a:pt x="78427" y="13419"/>
                      </a:lnTo>
                      <a:lnTo>
                        <a:pt x="78427" y="13228"/>
                      </a:lnTo>
                      <a:lnTo>
                        <a:pt x="78427" y="13026"/>
                      </a:lnTo>
                      <a:lnTo>
                        <a:pt x="78427" y="12836"/>
                      </a:lnTo>
                      <a:lnTo>
                        <a:pt x="78427" y="12645"/>
                      </a:lnTo>
                      <a:lnTo>
                        <a:pt x="78427" y="12443"/>
                      </a:lnTo>
                      <a:lnTo>
                        <a:pt x="78427" y="12252"/>
                      </a:lnTo>
                      <a:lnTo>
                        <a:pt x="78427" y="12062"/>
                      </a:lnTo>
                      <a:lnTo>
                        <a:pt x="78427" y="11859"/>
                      </a:lnTo>
                      <a:lnTo>
                        <a:pt x="78427" y="11669"/>
                      </a:lnTo>
                      <a:lnTo>
                        <a:pt x="78427" y="11478"/>
                      </a:lnTo>
                      <a:lnTo>
                        <a:pt x="78427" y="11276"/>
                      </a:lnTo>
                      <a:lnTo>
                        <a:pt x="78427" y="11085"/>
                      </a:lnTo>
                      <a:lnTo>
                        <a:pt x="78427" y="10895"/>
                      </a:lnTo>
                      <a:lnTo>
                        <a:pt x="78427" y="10692"/>
                      </a:lnTo>
                      <a:lnTo>
                        <a:pt x="78427" y="10502"/>
                      </a:lnTo>
                      <a:lnTo>
                        <a:pt x="78427" y="10311"/>
                      </a:lnTo>
                      <a:lnTo>
                        <a:pt x="78427" y="10109"/>
                      </a:lnTo>
                      <a:lnTo>
                        <a:pt x="78427" y="9919"/>
                      </a:lnTo>
                      <a:lnTo>
                        <a:pt x="78427" y="9728"/>
                      </a:lnTo>
                      <a:lnTo>
                        <a:pt x="78427" y="9526"/>
                      </a:lnTo>
                      <a:lnTo>
                        <a:pt x="78427" y="9335"/>
                      </a:lnTo>
                      <a:lnTo>
                        <a:pt x="78427" y="9145"/>
                      </a:lnTo>
                      <a:lnTo>
                        <a:pt x="78427" y="8942"/>
                      </a:lnTo>
                      <a:lnTo>
                        <a:pt x="78427" y="8752"/>
                      </a:lnTo>
                      <a:lnTo>
                        <a:pt x="78427" y="8561"/>
                      </a:lnTo>
                      <a:lnTo>
                        <a:pt x="78427" y="8359"/>
                      </a:lnTo>
                      <a:lnTo>
                        <a:pt x="78427" y="8168"/>
                      </a:lnTo>
                      <a:lnTo>
                        <a:pt x="78427" y="7978"/>
                      </a:lnTo>
                      <a:lnTo>
                        <a:pt x="78427" y="7775"/>
                      </a:lnTo>
                      <a:lnTo>
                        <a:pt x="78427" y="7585"/>
                      </a:lnTo>
                      <a:lnTo>
                        <a:pt x="78427" y="7394"/>
                      </a:lnTo>
                      <a:lnTo>
                        <a:pt x="78427" y="7192"/>
                      </a:lnTo>
                      <a:lnTo>
                        <a:pt x="78427" y="7002"/>
                      </a:lnTo>
                      <a:lnTo>
                        <a:pt x="78427" y="6811"/>
                      </a:lnTo>
                      <a:lnTo>
                        <a:pt x="78427" y="6609"/>
                      </a:lnTo>
                      <a:lnTo>
                        <a:pt x="78427" y="6418"/>
                      </a:lnTo>
                      <a:lnTo>
                        <a:pt x="78427" y="6228"/>
                      </a:lnTo>
                      <a:lnTo>
                        <a:pt x="78427" y="6025"/>
                      </a:lnTo>
                      <a:lnTo>
                        <a:pt x="78427" y="5835"/>
                      </a:lnTo>
                      <a:lnTo>
                        <a:pt x="78427" y="5644"/>
                      </a:lnTo>
                      <a:lnTo>
                        <a:pt x="78427" y="5442"/>
                      </a:lnTo>
                      <a:lnTo>
                        <a:pt x="78427" y="5251"/>
                      </a:lnTo>
                      <a:lnTo>
                        <a:pt x="78427" y="5061"/>
                      </a:lnTo>
                      <a:lnTo>
                        <a:pt x="78427" y="4858"/>
                      </a:lnTo>
                      <a:lnTo>
                        <a:pt x="78427" y="4668"/>
                      </a:lnTo>
                      <a:lnTo>
                        <a:pt x="78427" y="4477"/>
                      </a:lnTo>
                      <a:lnTo>
                        <a:pt x="78427" y="4275"/>
                      </a:lnTo>
                      <a:lnTo>
                        <a:pt x="78427" y="4085"/>
                      </a:lnTo>
                      <a:lnTo>
                        <a:pt x="78427" y="3894"/>
                      </a:lnTo>
                      <a:lnTo>
                        <a:pt x="78427" y="3692"/>
                      </a:lnTo>
                      <a:lnTo>
                        <a:pt x="78427" y="3501"/>
                      </a:lnTo>
                      <a:lnTo>
                        <a:pt x="78427" y="3311"/>
                      </a:lnTo>
                      <a:lnTo>
                        <a:pt x="78427" y="3108"/>
                      </a:lnTo>
                      <a:lnTo>
                        <a:pt x="78427" y="2918"/>
                      </a:lnTo>
                      <a:lnTo>
                        <a:pt x="78427" y="2727"/>
                      </a:lnTo>
                      <a:lnTo>
                        <a:pt x="78427" y="2525"/>
                      </a:lnTo>
                      <a:lnTo>
                        <a:pt x="78427" y="2334"/>
                      </a:lnTo>
                      <a:lnTo>
                        <a:pt x="78427" y="2144"/>
                      </a:lnTo>
                      <a:lnTo>
                        <a:pt x="78427" y="1941"/>
                      </a:lnTo>
                      <a:lnTo>
                        <a:pt x="78427" y="1751"/>
                      </a:lnTo>
                      <a:lnTo>
                        <a:pt x="78427" y="1560"/>
                      </a:lnTo>
                      <a:lnTo>
                        <a:pt x="78427" y="1358"/>
                      </a:lnTo>
                      <a:lnTo>
                        <a:pt x="78427" y="1167"/>
                      </a:lnTo>
                      <a:lnTo>
                        <a:pt x="78427" y="977"/>
                      </a:lnTo>
                      <a:lnTo>
                        <a:pt x="78427" y="775"/>
                      </a:lnTo>
                      <a:lnTo>
                        <a:pt x="78427" y="584"/>
                      </a:lnTo>
                      <a:lnTo>
                        <a:pt x="78427" y="394"/>
                      </a:lnTo>
                      <a:lnTo>
                        <a:pt x="78427" y="191"/>
                      </a:lnTo>
                      <a:lnTo>
                        <a:pt x="78427" y="1"/>
                      </a:lnTo>
                      <a:lnTo>
                        <a:pt x="78212" y="1"/>
                      </a:lnTo>
                      <a:cubicBezTo>
                        <a:pt x="78224" y="858"/>
                        <a:pt x="77760" y="1644"/>
                        <a:pt x="77022" y="2072"/>
                      </a:cubicBezTo>
                      <a:lnTo>
                        <a:pt x="41720" y="22444"/>
                      </a:lnTo>
                      <a:cubicBezTo>
                        <a:pt x="40946" y="22890"/>
                        <a:pt x="40083" y="23114"/>
                        <a:pt x="39218" y="23114"/>
                      </a:cubicBezTo>
                      <a:cubicBezTo>
                        <a:pt x="38353" y="23114"/>
                        <a:pt x="37487" y="22890"/>
                        <a:pt x="36707" y="22444"/>
                      </a:cubicBezTo>
                      <a:lnTo>
                        <a:pt x="1417" y="2072"/>
                      </a:lnTo>
                      <a:cubicBezTo>
                        <a:pt x="667" y="1644"/>
                        <a:pt x="215" y="858"/>
                        <a:pt x="2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  <a:alpha val="41520"/>
                      </a:srgbClr>
                    </a:gs>
                    <a:gs pos="100000">
                      <a:srgbClr val="FFFFFF">
                        <a:alpha val="37254"/>
                        <a:alpha val="4152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26"/>
                <p:cNvSpPr/>
                <p:nvPr/>
              </p:nvSpPr>
              <p:spPr>
                <a:xfrm>
                  <a:off x="5553063" y="1487604"/>
                  <a:ext cx="1981525" cy="1164300"/>
                </a:xfrm>
                <a:custGeom>
                  <a:rect b="b" l="l" r="r" t="t"/>
                  <a:pathLst>
                    <a:path extrusionOk="0" h="46572" w="79261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rgbClr val="A0FDF1">
                    <a:alpha val="41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06" name="Google Shape;806;p26"/>
            <p:cNvGrpSpPr/>
            <p:nvPr/>
          </p:nvGrpSpPr>
          <p:grpSpPr>
            <a:xfrm>
              <a:off x="4819732" y="1979138"/>
              <a:ext cx="598632" cy="805372"/>
              <a:chOff x="3478424" y="1308364"/>
              <a:chExt cx="2187185" cy="294253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3485139" y="2969821"/>
                <a:ext cx="2180470" cy="1281079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3793045" y="1947520"/>
                <a:ext cx="1550129" cy="2096604"/>
              </a:xfrm>
              <a:custGeom>
                <a:rect b="b" l="l" r="r" t="t"/>
                <a:pathLst>
                  <a:path extrusionOk="0" h="71307" w="52721">
                    <a:moveTo>
                      <a:pt x="52709" y="0"/>
                    </a:moveTo>
                    <a:lnTo>
                      <a:pt x="0" y="0"/>
                    </a:lnTo>
                    <a:lnTo>
                      <a:pt x="0" y="55495"/>
                    </a:lnTo>
                    <a:cubicBezTo>
                      <a:pt x="0" y="56090"/>
                      <a:pt x="321" y="56650"/>
                      <a:pt x="845" y="56948"/>
                    </a:cubicBezTo>
                    <a:lnTo>
                      <a:pt x="24646" y="70699"/>
                    </a:lnTo>
                    <a:cubicBezTo>
                      <a:pt x="25706" y="71306"/>
                      <a:pt x="27027" y="71306"/>
                      <a:pt x="28087" y="70699"/>
                    </a:cubicBezTo>
                    <a:lnTo>
                      <a:pt x="51876" y="56948"/>
                    </a:lnTo>
                    <a:cubicBezTo>
                      <a:pt x="52399" y="56650"/>
                      <a:pt x="52721" y="56090"/>
                      <a:pt x="52721" y="55495"/>
                    </a:cubicBezTo>
                    <a:lnTo>
                      <a:pt x="52721" y="554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6"/>
              <p:cNvSpPr/>
              <p:nvPr/>
            </p:nvSpPr>
            <p:spPr>
              <a:xfrm>
                <a:off x="3784988" y="1482593"/>
                <a:ext cx="1566242" cy="929825"/>
              </a:xfrm>
              <a:custGeom>
                <a:rect b="b" l="l" r="r" t="t"/>
                <a:pathLst>
                  <a:path extrusionOk="0" h="31624" w="53269">
                    <a:moveTo>
                      <a:pt x="24920" y="31004"/>
                    </a:moveTo>
                    <a:lnTo>
                      <a:pt x="1119" y="17265"/>
                    </a:lnTo>
                    <a:cubicBezTo>
                      <a:pt x="0" y="16622"/>
                      <a:pt x="0" y="15002"/>
                      <a:pt x="1119" y="14359"/>
                    </a:cubicBezTo>
                    <a:lnTo>
                      <a:pt x="24920" y="620"/>
                    </a:lnTo>
                    <a:cubicBezTo>
                      <a:pt x="25980" y="1"/>
                      <a:pt x="27301" y="1"/>
                      <a:pt x="28361" y="620"/>
                    </a:cubicBezTo>
                    <a:lnTo>
                      <a:pt x="52150" y="14359"/>
                    </a:lnTo>
                    <a:cubicBezTo>
                      <a:pt x="53269" y="15002"/>
                      <a:pt x="53269" y="16622"/>
                      <a:pt x="52150" y="17265"/>
                    </a:cubicBezTo>
                    <a:lnTo>
                      <a:pt x="28361" y="31004"/>
                    </a:lnTo>
                    <a:cubicBezTo>
                      <a:pt x="27289" y="31624"/>
                      <a:pt x="25980" y="31624"/>
                      <a:pt x="24920" y="31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6"/>
              <p:cNvSpPr/>
              <p:nvPr/>
            </p:nvSpPr>
            <p:spPr>
              <a:xfrm>
                <a:off x="3818244" y="2089627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61"/>
                    </a:lnTo>
                    <a:lnTo>
                      <a:pt x="0" y="1"/>
                    </a:lnTo>
                    <a:lnTo>
                      <a:pt x="24194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3818244" y="2153697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3818244" y="2218120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3818244" y="228254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3818244" y="2346966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3818244" y="246178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3818244" y="2526209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3818244" y="2590250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6"/>
              <p:cNvSpPr/>
              <p:nvPr/>
            </p:nvSpPr>
            <p:spPr>
              <a:xfrm>
                <a:off x="3818244" y="265467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6"/>
              <p:cNvSpPr/>
              <p:nvPr/>
            </p:nvSpPr>
            <p:spPr>
              <a:xfrm>
                <a:off x="3818244" y="271909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6"/>
              <p:cNvSpPr/>
              <p:nvPr/>
            </p:nvSpPr>
            <p:spPr>
              <a:xfrm>
                <a:off x="3818244" y="283391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6"/>
              <p:cNvSpPr/>
              <p:nvPr/>
            </p:nvSpPr>
            <p:spPr>
              <a:xfrm>
                <a:off x="3818244" y="289833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6"/>
              <p:cNvSpPr/>
              <p:nvPr/>
            </p:nvSpPr>
            <p:spPr>
              <a:xfrm>
                <a:off x="3818244" y="2962762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6"/>
              <p:cNvSpPr/>
              <p:nvPr/>
            </p:nvSpPr>
            <p:spPr>
              <a:xfrm>
                <a:off x="3818244" y="3026803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9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6"/>
              <p:cNvSpPr/>
              <p:nvPr/>
            </p:nvSpPr>
            <p:spPr>
              <a:xfrm>
                <a:off x="3818244" y="309122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6"/>
              <p:cNvSpPr/>
              <p:nvPr/>
            </p:nvSpPr>
            <p:spPr>
              <a:xfrm>
                <a:off x="3818244" y="320604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6"/>
              <p:cNvSpPr/>
              <p:nvPr/>
            </p:nvSpPr>
            <p:spPr>
              <a:xfrm>
                <a:off x="3818244" y="327046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6"/>
              <p:cNvSpPr/>
              <p:nvPr/>
            </p:nvSpPr>
            <p:spPr>
              <a:xfrm>
                <a:off x="3818244" y="3334892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6"/>
              <p:cNvSpPr/>
              <p:nvPr/>
            </p:nvSpPr>
            <p:spPr>
              <a:xfrm>
                <a:off x="3818244" y="3399315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6"/>
              <p:cNvSpPr/>
              <p:nvPr/>
            </p:nvSpPr>
            <p:spPr>
              <a:xfrm>
                <a:off x="3818244" y="3463385"/>
                <a:ext cx="711364" cy="456856"/>
              </a:xfrm>
              <a:custGeom>
                <a:rect b="b" l="l" r="r" t="t"/>
                <a:pathLst>
                  <a:path extrusionOk="0" h="15538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6"/>
              <p:cNvSpPr/>
              <p:nvPr/>
            </p:nvSpPr>
            <p:spPr>
              <a:xfrm>
                <a:off x="4606639" y="2089627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61"/>
                    </a:lnTo>
                    <a:lnTo>
                      <a:pt x="24182" y="1"/>
                    </a:lnTo>
                    <a:lnTo>
                      <a:pt x="0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6"/>
              <p:cNvSpPr/>
              <p:nvPr/>
            </p:nvSpPr>
            <p:spPr>
              <a:xfrm>
                <a:off x="4606639" y="2153697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6"/>
              <p:cNvSpPr/>
              <p:nvPr/>
            </p:nvSpPr>
            <p:spPr>
              <a:xfrm>
                <a:off x="4606639" y="2218120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6"/>
              <p:cNvSpPr/>
              <p:nvPr/>
            </p:nvSpPr>
            <p:spPr>
              <a:xfrm>
                <a:off x="4606639" y="228254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6"/>
              <p:cNvSpPr/>
              <p:nvPr/>
            </p:nvSpPr>
            <p:spPr>
              <a:xfrm>
                <a:off x="4606639" y="2346966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4606639" y="246178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6"/>
              <p:cNvSpPr/>
              <p:nvPr/>
            </p:nvSpPr>
            <p:spPr>
              <a:xfrm>
                <a:off x="4606639" y="2526209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6"/>
              <p:cNvSpPr/>
              <p:nvPr/>
            </p:nvSpPr>
            <p:spPr>
              <a:xfrm>
                <a:off x="4606639" y="2590250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6"/>
              <p:cNvSpPr/>
              <p:nvPr/>
            </p:nvSpPr>
            <p:spPr>
              <a:xfrm>
                <a:off x="4606639" y="265467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6"/>
              <p:cNvSpPr/>
              <p:nvPr/>
            </p:nvSpPr>
            <p:spPr>
              <a:xfrm>
                <a:off x="4606639" y="271909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6"/>
              <p:cNvSpPr/>
              <p:nvPr/>
            </p:nvSpPr>
            <p:spPr>
              <a:xfrm>
                <a:off x="4606639" y="283391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6"/>
              <p:cNvSpPr/>
              <p:nvPr/>
            </p:nvSpPr>
            <p:spPr>
              <a:xfrm>
                <a:off x="4606639" y="289833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6"/>
              <p:cNvSpPr/>
              <p:nvPr/>
            </p:nvSpPr>
            <p:spPr>
              <a:xfrm>
                <a:off x="4606639" y="2962762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6"/>
              <p:cNvSpPr/>
              <p:nvPr/>
            </p:nvSpPr>
            <p:spPr>
              <a:xfrm>
                <a:off x="4606639" y="3026803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9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6"/>
              <p:cNvSpPr/>
              <p:nvPr/>
            </p:nvSpPr>
            <p:spPr>
              <a:xfrm>
                <a:off x="4606639" y="309122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6"/>
              <p:cNvSpPr/>
              <p:nvPr/>
            </p:nvSpPr>
            <p:spPr>
              <a:xfrm>
                <a:off x="4606639" y="320604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6"/>
              <p:cNvSpPr/>
              <p:nvPr/>
            </p:nvSpPr>
            <p:spPr>
              <a:xfrm>
                <a:off x="4606639" y="327046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6"/>
              <p:cNvSpPr/>
              <p:nvPr/>
            </p:nvSpPr>
            <p:spPr>
              <a:xfrm>
                <a:off x="4606639" y="3334892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6"/>
              <p:cNvSpPr/>
              <p:nvPr/>
            </p:nvSpPr>
            <p:spPr>
              <a:xfrm>
                <a:off x="4606639" y="3399315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6"/>
              <p:cNvSpPr/>
              <p:nvPr/>
            </p:nvSpPr>
            <p:spPr>
              <a:xfrm>
                <a:off x="4606639" y="3463385"/>
                <a:ext cx="711011" cy="456856"/>
              </a:xfrm>
              <a:custGeom>
                <a:rect b="b" l="l" r="r" t="t"/>
                <a:pathLst>
                  <a:path extrusionOk="0" h="15538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0" name="Google Shape;850;p26"/>
              <p:cNvGrpSpPr/>
              <p:nvPr/>
            </p:nvGrpSpPr>
            <p:grpSpPr>
              <a:xfrm>
                <a:off x="3478424" y="1308364"/>
                <a:ext cx="2180470" cy="1878295"/>
                <a:chOff x="5553063" y="1487604"/>
                <a:chExt cx="1981525" cy="1707075"/>
              </a:xfrm>
            </p:grpSpPr>
            <p:sp>
              <p:nvSpPr>
                <p:cNvPr id="851" name="Google Shape;851;p26"/>
                <p:cNvSpPr/>
                <p:nvPr/>
              </p:nvSpPr>
              <p:spPr>
                <a:xfrm>
                  <a:off x="5563488" y="2071829"/>
                  <a:ext cx="1960975" cy="1122850"/>
                </a:xfrm>
                <a:custGeom>
                  <a:rect b="b" l="l" r="r" t="t"/>
                  <a:pathLst>
                    <a:path extrusionOk="0" h="44914" w="78439">
                      <a:moveTo>
                        <a:pt x="12" y="1"/>
                      </a:moveTo>
                      <a:cubicBezTo>
                        <a:pt x="12" y="72"/>
                        <a:pt x="12" y="132"/>
                        <a:pt x="12" y="191"/>
                      </a:cubicBezTo>
                      <a:cubicBezTo>
                        <a:pt x="12" y="263"/>
                        <a:pt x="12" y="322"/>
                        <a:pt x="12" y="394"/>
                      </a:cubicBezTo>
                      <a:cubicBezTo>
                        <a:pt x="12" y="453"/>
                        <a:pt x="12" y="525"/>
                        <a:pt x="12" y="584"/>
                      </a:cubicBezTo>
                      <a:cubicBezTo>
                        <a:pt x="12" y="656"/>
                        <a:pt x="12" y="715"/>
                        <a:pt x="12" y="775"/>
                      </a:cubicBezTo>
                      <a:cubicBezTo>
                        <a:pt x="12" y="846"/>
                        <a:pt x="12" y="906"/>
                        <a:pt x="12" y="977"/>
                      </a:cubicBezTo>
                      <a:cubicBezTo>
                        <a:pt x="12" y="1037"/>
                        <a:pt x="12" y="1108"/>
                        <a:pt x="12" y="1167"/>
                      </a:cubicBezTo>
                      <a:cubicBezTo>
                        <a:pt x="12" y="1239"/>
                        <a:pt x="12" y="1298"/>
                        <a:pt x="12" y="1358"/>
                      </a:cubicBezTo>
                      <a:cubicBezTo>
                        <a:pt x="12" y="1429"/>
                        <a:pt x="12" y="1489"/>
                        <a:pt x="12" y="1560"/>
                      </a:cubicBezTo>
                      <a:cubicBezTo>
                        <a:pt x="12" y="1620"/>
                        <a:pt x="12" y="1691"/>
                        <a:pt x="12" y="1751"/>
                      </a:cubicBezTo>
                      <a:cubicBezTo>
                        <a:pt x="12" y="1822"/>
                        <a:pt x="12" y="1882"/>
                        <a:pt x="12" y="1941"/>
                      </a:cubicBezTo>
                      <a:cubicBezTo>
                        <a:pt x="12" y="2013"/>
                        <a:pt x="12" y="2072"/>
                        <a:pt x="12" y="2144"/>
                      </a:cubicBezTo>
                      <a:cubicBezTo>
                        <a:pt x="12" y="2203"/>
                        <a:pt x="12" y="2275"/>
                        <a:pt x="12" y="2334"/>
                      </a:cubicBezTo>
                      <a:cubicBezTo>
                        <a:pt x="12" y="2406"/>
                        <a:pt x="12" y="2465"/>
                        <a:pt x="12" y="2525"/>
                      </a:cubicBezTo>
                      <a:cubicBezTo>
                        <a:pt x="12" y="2596"/>
                        <a:pt x="12" y="2656"/>
                        <a:pt x="12" y="2727"/>
                      </a:cubicBezTo>
                      <a:cubicBezTo>
                        <a:pt x="12" y="2787"/>
                        <a:pt x="12" y="2858"/>
                        <a:pt x="12" y="2918"/>
                      </a:cubicBezTo>
                      <a:cubicBezTo>
                        <a:pt x="12" y="2989"/>
                        <a:pt x="12" y="3049"/>
                        <a:pt x="12" y="3108"/>
                      </a:cubicBezTo>
                      <a:cubicBezTo>
                        <a:pt x="12" y="3180"/>
                        <a:pt x="12" y="3239"/>
                        <a:pt x="12" y="3311"/>
                      </a:cubicBezTo>
                      <a:cubicBezTo>
                        <a:pt x="12" y="3370"/>
                        <a:pt x="12" y="3442"/>
                        <a:pt x="12" y="3501"/>
                      </a:cubicBezTo>
                      <a:cubicBezTo>
                        <a:pt x="12" y="3573"/>
                        <a:pt x="12" y="3632"/>
                        <a:pt x="12" y="3692"/>
                      </a:cubicBezTo>
                      <a:cubicBezTo>
                        <a:pt x="12" y="3763"/>
                        <a:pt x="12" y="3823"/>
                        <a:pt x="12" y="3894"/>
                      </a:cubicBezTo>
                      <a:cubicBezTo>
                        <a:pt x="12" y="3954"/>
                        <a:pt x="12" y="4025"/>
                        <a:pt x="12" y="4085"/>
                      </a:cubicBezTo>
                      <a:cubicBezTo>
                        <a:pt x="12" y="4156"/>
                        <a:pt x="12" y="4215"/>
                        <a:pt x="12" y="4275"/>
                      </a:cubicBezTo>
                      <a:cubicBezTo>
                        <a:pt x="12" y="4346"/>
                        <a:pt x="12" y="4406"/>
                        <a:pt x="12" y="4477"/>
                      </a:cubicBezTo>
                      <a:cubicBezTo>
                        <a:pt x="12" y="4537"/>
                        <a:pt x="12" y="4608"/>
                        <a:pt x="12" y="4668"/>
                      </a:cubicBezTo>
                      <a:cubicBezTo>
                        <a:pt x="12" y="4739"/>
                        <a:pt x="12" y="4799"/>
                        <a:pt x="12" y="4858"/>
                      </a:cubicBezTo>
                      <a:cubicBezTo>
                        <a:pt x="12" y="4930"/>
                        <a:pt x="12" y="4989"/>
                        <a:pt x="12" y="5061"/>
                      </a:cubicBezTo>
                      <a:cubicBezTo>
                        <a:pt x="12" y="5120"/>
                        <a:pt x="12" y="5192"/>
                        <a:pt x="12" y="5251"/>
                      </a:cubicBezTo>
                      <a:cubicBezTo>
                        <a:pt x="12" y="5323"/>
                        <a:pt x="12" y="5382"/>
                        <a:pt x="12" y="5442"/>
                      </a:cubicBezTo>
                      <a:cubicBezTo>
                        <a:pt x="12" y="5513"/>
                        <a:pt x="12" y="5573"/>
                        <a:pt x="12" y="5644"/>
                      </a:cubicBezTo>
                      <a:cubicBezTo>
                        <a:pt x="12" y="5704"/>
                        <a:pt x="12" y="5775"/>
                        <a:pt x="12" y="5835"/>
                      </a:cubicBezTo>
                      <a:cubicBezTo>
                        <a:pt x="12" y="5906"/>
                        <a:pt x="12" y="5966"/>
                        <a:pt x="12" y="6025"/>
                      </a:cubicBezTo>
                      <a:cubicBezTo>
                        <a:pt x="12" y="6097"/>
                        <a:pt x="12" y="6156"/>
                        <a:pt x="12" y="6228"/>
                      </a:cubicBezTo>
                      <a:cubicBezTo>
                        <a:pt x="12" y="6287"/>
                        <a:pt x="12" y="6359"/>
                        <a:pt x="12" y="6418"/>
                      </a:cubicBezTo>
                      <a:cubicBezTo>
                        <a:pt x="12" y="6490"/>
                        <a:pt x="12" y="6549"/>
                        <a:pt x="12" y="6609"/>
                      </a:cubicBezTo>
                      <a:cubicBezTo>
                        <a:pt x="12" y="6680"/>
                        <a:pt x="12" y="6740"/>
                        <a:pt x="12" y="6811"/>
                      </a:cubicBezTo>
                      <a:cubicBezTo>
                        <a:pt x="12" y="6871"/>
                        <a:pt x="12" y="6942"/>
                        <a:pt x="12" y="7002"/>
                      </a:cubicBezTo>
                      <a:cubicBezTo>
                        <a:pt x="12" y="7073"/>
                        <a:pt x="12" y="7132"/>
                        <a:pt x="12" y="7192"/>
                      </a:cubicBezTo>
                      <a:cubicBezTo>
                        <a:pt x="12" y="7263"/>
                        <a:pt x="12" y="7323"/>
                        <a:pt x="12" y="7394"/>
                      </a:cubicBezTo>
                      <a:cubicBezTo>
                        <a:pt x="12" y="7454"/>
                        <a:pt x="12" y="7525"/>
                        <a:pt x="12" y="7585"/>
                      </a:cubicBezTo>
                      <a:cubicBezTo>
                        <a:pt x="12" y="7656"/>
                        <a:pt x="12" y="7716"/>
                        <a:pt x="12" y="7775"/>
                      </a:cubicBezTo>
                      <a:cubicBezTo>
                        <a:pt x="12" y="7847"/>
                        <a:pt x="12" y="7906"/>
                        <a:pt x="12" y="7978"/>
                      </a:cubicBezTo>
                      <a:cubicBezTo>
                        <a:pt x="12" y="8037"/>
                        <a:pt x="12" y="8109"/>
                        <a:pt x="12" y="8168"/>
                      </a:cubicBezTo>
                      <a:cubicBezTo>
                        <a:pt x="12" y="8228"/>
                        <a:pt x="12" y="8299"/>
                        <a:pt x="12" y="8359"/>
                      </a:cubicBezTo>
                      <a:cubicBezTo>
                        <a:pt x="12" y="8430"/>
                        <a:pt x="12" y="8490"/>
                        <a:pt x="12" y="8561"/>
                      </a:cubicBezTo>
                      <a:cubicBezTo>
                        <a:pt x="12" y="8621"/>
                        <a:pt x="12" y="8692"/>
                        <a:pt x="12" y="8752"/>
                      </a:cubicBezTo>
                      <a:cubicBezTo>
                        <a:pt x="12" y="8811"/>
                        <a:pt x="12" y="8883"/>
                        <a:pt x="12" y="8942"/>
                      </a:cubicBezTo>
                      <a:cubicBezTo>
                        <a:pt x="12" y="9014"/>
                        <a:pt x="12" y="9073"/>
                        <a:pt x="12" y="9145"/>
                      </a:cubicBezTo>
                      <a:cubicBezTo>
                        <a:pt x="12" y="9204"/>
                        <a:pt x="12" y="9276"/>
                        <a:pt x="12" y="9335"/>
                      </a:cubicBezTo>
                      <a:cubicBezTo>
                        <a:pt x="12" y="9395"/>
                        <a:pt x="12" y="9466"/>
                        <a:pt x="12" y="9526"/>
                      </a:cubicBezTo>
                      <a:cubicBezTo>
                        <a:pt x="12" y="9597"/>
                        <a:pt x="12" y="9657"/>
                        <a:pt x="12" y="9728"/>
                      </a:cubicBezTo>
                      <a:cubicBezTo>
                        <a:pt x="12" y="9788"/>
                        <a:pt x="12" y="9859"/>
                        <a:pt x="12" y="9919"/>
                      </a:cubicBezTo>
                      <a:cubicBezTo>
                        <a:pt x="12" y="9978"/>
                        <a:pt x="12" y="10050"/>
                        <a:pt x="12" y="10109"/>
                      </a:cubicBezTo>
                      <a:cubicBezTo>
                        <a:pt x="12" y="10180"/>
                        <a:pt x="12" y="10240"/>
                        <a:pt x="12" y="10311"/>
                      </a:cubicBezTo>
                      <a:cubicBezTo>
                        <a:pt x="12" y="10371"/>
                        <a:pt x="12" y="10442"/>
                        <a:pt x="12" y="10502"/>
                      </a:cubicBezTo>
                      <a:cubicBezTo>
                        <a:pt x="12" y="10561"/>
                        <a:pt x="12" y="10633"/>
                        <a:pt x="12" y="10692"/>
                      </a:cubicBezTo>
                      <a:cubicBezTo>
                        <a:pt x="12" y="10764"/>
                        <a:pt x="12" y="10823"/>
                        <a:pt x="12" y="10895"/>
                      </a:cubicBezTo>
                      <a:cubicBezTo>
                        <a:pt x="12" y="10954"/>
                        <a:pt x="12" y="11026"/>
                        <a:pt x="12" y="11085"/>
                      </a:cubicBezTo>
                      <a:cubicBezTo>
                        <a:pt x="12" y="11145"/>
                        <a:pt x="12" y="11216"/>
                        <a:pt x="12" y="11276"/>
                      </a:cubicBezTo>
                      <a:cubicBezTo>
                        <a:pt x="12" y="11347"/>
                        <a:pt x="12" y="11407"/>
                        <a:pt x="12" y="11478"/>
                      </a:cubicBezTo>
                      <a:cubicBezTo>
                        <a:pt x="12" y="11538"/>
                        <a:pt x="12" y="11609"/>
                        <a:pt x="12" y="11669"/>
                      </a:cubicBezTo>
                      <a:cubicBezTo>
                        <a:pt x="12" y="11728"/>
                        <a:pt x="12" y="11800"/>
                        <a:pt x="12" y="11859"/>
                      </a:cubicBezTo>
                      <a:cubicBezTo>
                        <a:pt x="12" y="11931"/>
                        <a:pt x="12" y="11990"/>
                        <a:pt x="12" y="12062"/>
                      </a:cubicBezTo>
                      <a:cubicBezTo>
                        <a:pt x="12" y="12121"/>
                        <a:pt x="12" y="12193"/>
                        <a:pt x="12" y="12252"/>
                      </a:cubicBezTo>
                      <a:cubicBezTo>
                        <a:pt x="12" y="12312"/>
                        <a:pt x="12" y="12383"/>
                        <a:pt x="12" y="12443"/>
                      </a:cubicBezTo>
                      <a:cubicBezTo>
                        <a:pt x="12" y="12514"/>
                        <a:pt x="12" y="12574"/>
                        <a:pt x="12" y="12645"/>
                      </a:cubicBezTo>
                      <a:cubicBezTo>
                        <a:pt x="12" y="12705"/>
                        <a:pt x="12" y="12776"/>
                        <a:pt x="12" y="12836"/>
                      </a:cubicBezTo>
                      <a:cubicBezTo>
                        <a:pt x="12" y="12895"/>
                        <a:pt x="12" y="12967"/>
                        <a:pt x="12" y="13026"/>
                      </a:cubicBezTo>
                      <a:cubicBezTo>
                        <a:pt x="12" y="13098"/>
                        <a:pt x="12" y="13157"/>
                        <a:pt x="12" y="13228"/>
                      </a:cubicBezTo>
                      <a:cubicBezTo>
                        <a:pt x="12" y="13288"/>
                        <a:pt x="12" y="13359"/>
                        <a:pt x="12" y="13419"/>
                      </a:cubicBezTo>
                      <a:cubicBezTo>
                        <a:pt x="12" y="13479"/>
                        <a:pt x="12" y="13550"/>
                        <a:pt x="12" y="13609"/>
                      </a:cubicBezTo>
                      <a:cubicBezTo>
                        <a:pt x="12" y="13681"/>
                        <a:pt x="12" y="13740"/>
                        <a:pt x="12" y="13812"/>
                      </a:cubicBezTo>
                      <a:cubicBezTo>
                        <a:pt x="12" y="13871"/>
                        <a:pt x="12" y="13943"/>
                        <a:pt x="12" y="14002"/>
                      </a:cubicBezTo>
                      <a:cubicBezTo>
                        <a:pt x="12" y="14062"/>
                        <a:pt x="12" y="14133"/>
                        <a:pt x="12" y="14193"/>
                      </a:cubicBezTo>
                      <a:cubicBezTo>
                        <a:pt x="12" y="14264"/>
                        <a:pt x="12" y="14324"/>
                        <a:pt x="12" y="14395"/>
                      </a:cubicBezTo>
                      <a:cubicBezTo>
                        <a:pt x="12" y="14455"/>
                        <a:pt x="12" y="14526"/>
                        <a:pt x="12" y="14586"/>
                      </a:cubicBezTo>
                      <a:cubicBezTo>
                        <a:pt x="12" y="14645"/>
                        <a:pt x="12" y="14717"/>
                        <a:pt x="12" y="14776"/>
                      </a:cubicBezTo>
                      <a:cubicBezTo>
                        <a:pt x="12" y="14848"/>
                        <a:pt x="12" y="14907"/>
                        <a:pt x="12" y="14979"/>
                      </a:cubicBezTo>
                      <a:cubicBezTo>
                        <a:pt x="12" y="15038"/>
                        <a:pt x="12" y="15110"/>
                        <a:pt x="12" y="15169"/>
                      </a:cubicBezTo>
                      <a:cubicBezTo>
                        <a:pt x="12" y="15229"/>
                        <a:pt x="12" y="15300"/>
                        <a:pt x="12" y="15360"/>
                      </a:cubicBezTo>
                      <a:cubicBezTo>
                        <a:pt x="12" y="15431"/>
                        <a:pt x="12" y="15491"/>
                        <a:pt x="12" y="15562"/>
                      </a:cubicBezTo>
                      <a:cubicBezTo>
                        <a:pt x="12" y="15622"/>
                        <a:pt x="12" y="15693"/>
                        <a:pt x="12" y="15753"/>
                      </a:cubicBezTo>
                      <a:cubicBezTo>
                        <a:pt x="12" y="15812"/>
                        <a:pt x="12" y="15884"/>
                        <a:pt x="12" y="15943"/>
                      </a:cubicBezTo>
                      <a:cubicBezTo>
                        <a:pt x="12" y="16015"/>
                        <a:pt x="12" y="16074"/>
                        <a:pt x="12" y="16146"/>
                      </a:cubicBezTo>
                      <a:cubicBezTo>
                        <a:pt x="12" y="16205"/>
                        <a:pt x="12" y="16276"/>
                        <a:pt x="12" y="16336"/>
                      </a:cubicBezTo>
                      <a:cubicBezTo>
                        <a:pt x="12" y="16396"/>
                        <a:pt x="12" y="16467"/>
                        <a:pt x="12" y="16527"/>
                      </a:cubicBezTo>
                      <a:cubicBezTo>
                        <a:pt x="12" y="16598"/>
                        <a:pt x="12" y="16657"/>
                        <a:pt x="12" y="16729"/>
                      </a:cubicBezTo>
                      <a:cubicBezTo>
                        <a:pt x="12" y="16788"/>
                        <a:pt x="12" y="16860"/>
                        <a:pt x="12" y="16919"/>
                      </a:cubicBezTo>
                      <a:cubicBezTo>
                        <a:pt x="12" y="16979"/>
                        <a:pt x="12" y="17050"/>
                        <a:pt x="12" y="17110"/>
                      </a:cubicBezTo>
                      <a:cubicBezTo>
                        <a:pt x="12" y="17181"/>
                        <a:pt x="12" y="17241"/>
                        <a:pt x="12" y="17312"/>
                      </a:cubicBezTo>
                      <a:cubicBezTo>
                        <a:pt x="12" y="17372"/>
                        <a:pt x="12" y="17443"/>
                        <a:pt x="12" y="17503"/>
                      </a:cubicBezTo>
                      <a:cubicBezTo>
                        <a:pt x="12" y="17562"/>
                        <a:pt x="12" y="17634"/>
                        <a:pt x="12" y="17693"/>
                      </a:cubicBezTo>
                      <a:cubicBezTo>
                        <a:pt x="12" y="17765"/>
                        <a:pt x="12" y="17824"/>
                        <a:pt x="12" y="17896"/>
                      </a:cubicBezTo>
                      <a:cubicBezTo>
                        <a:pt x="12" y="17955"/>
                        <a:pt x="12" y="18015"/>
                        <a:pt x="12" y="18086"/>
                      </a:cubicBezTo>
                      <a:cubicBezTo>
                        <a:pt x="12" y="18146"/>
                        <a:pt x="12" y="18217"/>
                        <a:pt x="12" y="18277"/>
                      </a:cubicBezTo>
                      <a:cubicBezTo>
                        <a:pt x="12" y="18348"/>
                        <a:pt x="12" y="18408"/>
                        <a:pt x="12" y="18479"/>
                      </a:cubicBezTo>
                      <a:cubicBezTo>
                        <a:pt x="12" y="18539"/>
                        <a:pt x="12" y="18598"/>
                        <a:pt x="12" y="18670"/>
                      </a:cubicBezTo>
                      <a:cubicBezTo>
                        <a:pt x="12" y="18729"/>
                        <a:pt x="12" y="18801"/>
                        <a:pt x="12" y="18860"/>
                      </a:cubicBezTo>
                      <a:cubicBezTo>
                        <a:pt x="12" y="18932"/>
                        <a:pt x="12" y="18991"/>
                        <a:pt x="12" y="19063"/>
                      </a:cubicBezTo>
                      <a:cubicBezTo>
                        <a:pt x="12" y="19122"/>
                        <a:pt x="12" y="19182"/>
                        <a:pt x="12" y="19253"/>
                      </a:cubicBezTo>
                      <a:cubicBezTo>
                        <a:pt x="12" y="19313"/>
                        <a:pt x="12" y="19384"/>
                        <a:pt x="12" y="19444"/>
                      </a:cubicBezTo>
                      <a:cubicBezTo>
                        <a:pt x="12" y="19515"/>
                        <a:pt x="12" y="19575"/>
                        <a:pt x="12" y="19646"/>
                      </a:cubicBezTo>
                      <a:cubicBezTo>
                        <a:pt x="12" y="19705"/>
                        <a:pt x="12" y="19765"/>
                        <a:pt x="12" y="19836"/>
                      </a:cubicBezTo>
                      <a:cubicBezTo>
                        <a:pt x="12" y="19896"/>
                        <a:pt x="12" y="19967"/>
                        <a:pt x="12" y="20027"/>
                      </a:cubicBezTo>
                      <a:cubicBezTo>
                        <a:pt x="12" y="20098"/>
                        <a:pt x="12" y="20158"/>
                        <a:pt x="12" y="20229"/>
                      </a:cubicBezTo>
                      <a:cubicBezTo>
                        <a:pt x="12" y="20289"/>
                        <a:pt x="12" y="20348"/>
                        <a:pt x="12" y="20420"/>
                      </a:cubicBezTo>
                      <a:cubicBezTo>
                        <a:pt x="12" y="20479"/>
                        <a:pt x="12" y="20551"/>
                        <a:pt x="12" y="20610"/>
                      </a:cubicBezTo>
                      <a:cubicBezTo>
                        <a:pt x="12" y="20682"/>
                        <a:pt x="12" y="20741"/>
                        <a:pt x="12" y="20813"/>
                      </a:cubicBezTo>
                      <a:cubicBezTo>
                        <a:pt x="12" y="20872"/>
                        <a:pt x="12" y="20932"/>
                        <a:pt x="12" y="21003"/>
                      </a:cubicBezTo>
                      <a:cubicBezTo>
                        <a:pt x="12" y="21063"/>
                        <a:pt x="12" y="21134"/>
                        <a:pt x="12" y="21194"/>
                      </a:cubicBezTo>
                      <a:cubicBezTo>
                        <a:pt x="12" y="21265"/>
                        <a:pt x="12" y="21325"/>
                        <a:pt x="12" y="21396"/>
                      </a:cubicBezTo>
                      <a:cubicBezTo>
                        <a:pt x="12" y="21456"/>
                        <a:pt x="12" y="21515"/>
                        <a:pt x="12" y="21587"/>
                      </a:cubicBezTo>
                      <a:cubicBezTo>
                        <a:pt x="0" y="22515"/>
                        <a:pt x="500" y="23373"/>
                        <a:pt x="1310" y="23837"/>
                      </a:cubicBezTo>
                      <a:lnTo>
                        <a:pt x="36612" y="44208"/>
                      </a:lnTo>
                      <a:cubicBezTo>
                        <a:pt x="37416" y="44679"/>
                        <a:pt x="38315" y="44914"/>
                        <a:pt x="39215" y="44914"/>
                      </a:cubicBezTo>
                      <a:cubicBezTo>
                        <a:pt x="40115" y="44914"/>
                        <a:pt x="41017" y="44679"/>
                        <a:pt x="41827" y="44208"/>
                      </a:cubicBezTo>
                      <a:lnTo>
                        <a:pt x="77129" y="23837"/>
                      </a:lnTo>
                      <a:cubicBezTo>
                        <a:pt x="77939" y="23373"/>
                        <a:pt x="78439" y="22515"/>
                        <a:pt x="78427" y="21587"/>
                      </a:cubicBezTo>
                      <a:lnTo>
                        <a:pt x="78427" y="21384"/>
                      </a:lnTo>
                      <a:lnTo>
                        <a:pt x="78427" y="21194"/>
                      </a:lnTo>
                      <a:lnTo>
                        <a:pt x="78427" y="21003"/>
                      </a:lnTo>
                      <a:lnTo>
                        <a:pt x="78427" y="20801"/>
                      </a:lnTo>
                      <a:lnTo>
                        <a:pt x="78427" y="20610"/>
                      </a:lnTo>
                      <a:lnTo>
                        <a:pt x="78427" y="20420"/>
                      </a:lnTo>
                      <a:lnTo>
                        <a:pt x="78427" y="20217"/>
                      </a:lnTo>
                      <a:lnTo>
                        <a:pt x="78427" y="20027"/>
                      </a:lnTo>
                      <a:lnTo>
                        <a:pt x="78427" y="19836"/>
                      </a:lnTo>
                      <a:lnTo>
                        <a:pt x="78427" y="19634"/>
                      </a:lnTo>
                      <a:lnTo>
                        <a:pt x="78427" y="19444"/>
                      </a:lnTo>
                      <a:lnTo>
                        <a:pt x="78427" y="19253"/>
                      </a:lnTo>
                      <a:lnTo>
                        <a:pt x="78427" y="19051"/>
                      </a:lnTo>
                      <a:lnTo>
                        <a:pt x="78427" y="18860"/>
                      </a:lnTo>
                      <a:lnTo>
                        <a:pt x="78427" y="18670"/>
                      </a:lnTo>
                      <a:lnTo>
                        <a:pt x="78427" y="18467"/>
                      </a:lnTo>
                      <a:lnTo>
                        <a:pt x="78427" y="18277"/>
                      </a:lnTo>
                      <a:lnTo>
                        <a:pt x="78427" y="18086"/>
                      </a:lnTo>
                      <a:lnTo>
                        <a:pt x="78427" y="17884"/>
                      </a:lnTo>
                      <a:lnTo>
                        <a:pt x="78427" y="17693"/>
                      </a:lnTo>
                      <a:lnTo>
                        <a:pt x="78427" y="17503"/>
                      </a:lnTo>
                      <a:lnTo>
                        <a:pt x="78427" y="17300"/>
                      </a:lnTo>
                      <a:lnTo>
                        <a:pt x="78427" y="17110"/>
                      </a:lnTo>
                      <a:lnTo>
                        <a:pt x="78427" y="16919"/>
                      </a:lnTo>
                      <a:lnTo>
                        <a:pt x="78427" y="16717"/>
                      </a:lnTo>
                      <a:lnTo>
                        <a:pt x="78427" y="16527"/>
                      </a:lnTo>
                      <a:lnTo>
                        <a:pt x="78427" y="16336"/>
                      </a:lnTo>
                      <a:lnTo>
                        <a:pt x="78427" y="16146"/>
                      </a:lnTo>
                      <a:lnTo>
                        <a:pt x="78427" y="15943"/>
                      </a:lnTo>
                      <a:lnTo>
                        <a:pt x="78427" y="15753"/>
                      </a:lnTo>
                      <a:lnTo>
                        <a:pt x="78427" y="15562"/>
                      </a:lnTo>
                      <a:lnTo>
                        <a:pt x="78427" y="15360"/>
                      </a:lnTo>
                      <a:lnTo>
                        <a:pt x="78427" y="15169"/>
                      </a:lnTo>
                      <a:lnTo>
                        <a:pt x="78427" y="14979"/>
                      </a:lnTo>
                      <a:lnTo>
                        <a:pt x="78427" y="14776"/>
                      </a:lnTo>
                      <a:lnTo>
                        <a:pt x="78427" y="14586"/>
                      </a:lnTo>
                      <a:lnTo>
                        <a:pt x="78427" y="14395"/>
                      </a:lnTo>
                      <a:lnTo>
                        <a:pt x="78427" y="14193"/>
                      </a:lnTo>
                      <a:lnTo>
                        <a:pt x="78427" y="14002"/>
                      </a:lnTo>
                      <a:lnTo>
                        <a:pt x="78427" y="13812"/>
                      </a:lnTo>
                      <a:lnTo>
                        <a:pt x="78427" y="13609"/>
                      </a:lnTo>
                      <a:lnTo>
                        <a:pt x="78427" y="13419"/>
                      </a:lnTo>
                      <a:lnTo>
                        <a:pt x="78427" y="13228"/>
                      </a:lnTo>
                      <a:lnTo>
                        <a:pt x="78427" y="13026"/>
                      </a:lnTo>
                      <a:lnTo>
                        <a:pt x="78427" y="12836"/>
                      </a:lnTo>
                      <a:lnTo>
                        <a:pt x="78427" y="12645"/>
                      </a:lnTo>
                      <a:lnTo>
                        <a:pt x="78427" y="12443"/>
                      </a:lnTo>
                      <a:lnTo>
                        <a:pt x="78427" y="12252"/>
                      </a:lnTo>
                      <a:lnTo>
                        <a:pt x="78427" y="12062"/>
                      </a:lnTo>
                      <a:lnTo>
                        <a:pt x="78427" y="11859"/>
                      </a:lnTo>
                      <a:lnTo>
                        <a:pt x="78427" y="11669"/>
                      </a:lnTo>
                      <a:lnTo>
                        <a:pt x="78427" y="11478"/>
                      </a:lnTo>
                      <a:lnTo>
                        <a:pt x="78427" y="11276"/>
                      </a:lnTo>
                      <a:lnTo>
                        <a:pt x="78427" y="11085"/>
                      </a:lnTo>
                      <a:lnTo>
                        <a:pt x="78427" y="10895"/>
                      </a:lnTo>
                      <a:lnTo>
                        <a:pt x="78427" y="10692"/>
                      </a:lnTo>
                      <a:lnTo>
                        <a:pt x="78427" y="10502"/>
                      </a:lnTo>
                      <a:lnTo>
                        <a:pt x="78427" y="10311"/>
                      </a:lnTo>
                      <a:lnTo>
                        <a:pt x="78427" y="10109"/>
                      </a:lnTo>
                      <a:lnTo>
                        <a:pt x="78427" y="9919"/>
                      </a:lnTo>
                      <a:lnTo>
                        <a:pt x="78427" y="9728"/>
                      </a:lnTo>
                      <a:lnTo>
                        <a:pt x="78427" y="9526"/>
                      </a:lnTo>
                      <a:lnTo>
                        <a:pt x="78427" y="9335"/>
                      </a:lnTo>
                      <a:lnTo>
                        <a:pt x="78427" y="9145"/>
                      </a:lnTo>
                      <a:lnTo>
                        <a:pt x="78427" y="8942"/>
                      </a:lnTo>
                      <a:lnTo>
                        <a:pt x="78427" y="8752"/>
                      </a:lnTo>
                      <a:lnTo>
                        <a:pt x="78427" y="8561"/>
                      </a:lnTo>
                      <a:lnTo>
                        <a:pt x="78427" y="8359"/>
                      </a:lnTo>
                      <a:lnTo>
                        <a:pt x="78427" y="8168"/>
                      </a:lnTo>
                      <a:lnTo>
                        <a:pt x="78427" y="7978"/>
                      </a:lnTo>
                      <a:lnTo>
                        <a:pt x="78427" y="7775"/>
                      </a:lnTo>
                      <a:lnTo>
                        <a:pt x="78427" y="7585"/>
                      </a:lnTo>
                      <a:lnTo>
                        <a:pt x="78427" y="7394"/>
                      </a:lnTo>
                      <a:lnTo>
                        <a:pt x="78427" y="7192"/>
                      </a:lnTo>
                      <a:lnTo>
                        <a:pt x="78427" y="7002"/>
                      </a:lnTo>
                      <a:lnTo>
                        <a:pt x="78427" y="6811"/>
                      </a:lnTo>
                      <a:lnTo>
                        <a:pt x="78427" y="6609"/>
                      </a:lnTo>
                      <a:lnTo>
                        <a:pt x="78427" y="6418"/>
                      </a:lnTo>
                      <a:lnTo>
                        <a:pt x="78427" y="6228"/>
                      </a:lnTo>
                      <a:lnTo>
                        <a:pt x="78427" y="6025"/>
                      </a:lnTo>
                      <a:lnTo>
                        <a:pt x="78427" y="5835"/>
                      </a:lnTo>
                      <a:lnTo>
                        <a:pt x="78427" y="5644"/>
                      </a:lnTo>
                      <a:lnTo>
                        <a:pt x="78427" y="5442"/>
                      </a:lnTo>
                      <a:lnTo>
                        <a:pt x="78427" y="5251"/>
                      </a:lnTo>
                      <a:lnTo>
                        <a:pt x="78427" y="5061"/>
                      </a:lnTo>
                      <a:lnTo>
                        <a:pt x="78427" y="4858"/>
                      </a:lnTo>
                      <a:lnTo>
                        <a:pt x="78427" y="4668"/>
                      </a:lnTo>
                      <a:lnTo>
                        <a:pt x="78427" y="4477"/>
                      </a:lnTo>
                      <a:lnTo>
                        <a:pt x="78427" y="4275"/>
                      </a:lnTo>
                      <a:lnTo>
                        <a:pt x="78427" y="4085"/>
                      </a:lnTo>
                      <a:lnTo>
                        <a:pt x="78427" y="3894"/>
                      </a:lnTo>
                      <a:lnTo>
                        <a:pt x="78427" y="3692"/>
                      </a:lnTo>
                      <a:lnTo>
                        <a:pt x="78427" y="3501"/>
                      </a:lnTo>
                      <a:lnTo>
                        <a:pt x="78427" y="3311"/>
                      </a:lnTo>
                      <a:lnTo>
                        <a:pt x="78427" y="3108"/>
                      </a:lnTo>
                      <a:lnTo>
                        <a:pt x="78427" y="2918"/>
                      </a:lnTo>
                      <a:lnTo>
                        <a:pt x="78427" y="2727"/>
                      </a:lnTo>
                      <a:lnTo>
                        <a:pt x="78427" y="2525"/>
                      </a:lnTo>
                      <a:lnTo>
                        <a:pt x="78427" y="2334"/>
                      </a:lnTo>
                      <a:lnTo>
                        <a:pt x="78427" y="2144"/>
                      </a:lnTo>
                      <a:lnTo>
                        <a:pt x="78427" y="1941"/>
                      </a:lnTo>
                      <a:lnTo>
                        <a:pt x="78427" y="1751"/>
                      </a:lnTo>
                      <a:lnTo>
                        <a:pt x="78427" y="1560"/>
                      </a:lnTo>
                      <a:lnTo>
                        <a:pt x="78427" y="1358"/>
                      </a:lnTo>
                      <a:lnTo>
                        <a:pt x="78427" y="1167"/>
                      </a:lnTo>
                      <a:lnTo>
                        <a:pt x="78427" y="977"/>
                      </a:lnTo>
                      <a:lnTo>
                        <a:pt x="78427" y="775"/>
                      </a:lnTo>
                      <a:lnTo>
                        <a:pt x="78427" y="584"/>
                      </a:lnTo>
                      <a:lnTo>
                        <a:pt x="78427" y="394"/>
                      </a:lnTo>
                      <a:lnTo>
                        <a:pt x="78427" y="191"/>
                      </a:lnTo>
                      <a:lnTo>
                        <a:pt x="78427" y="1"/>
                      </a:lnTo>
                      <a:lnTo>
                        <a:pt x="78212" y="1"/>
                      </a:lnTo>
                      <a:cubicBezTo>
                        <a:pt x="78224" y="858"/>
                        <a:pt x="77760" y="1644"/>
                        <a:pt x="77022" y="2072"/>
                      </a:cubicBezTo>
                      <a:lnTo>
                        <a:pt x="41720" y="22444"/>
                      </a:lnTo>
                      <a:cubicBezTo>
                        <a:pt x="40946" y="22890"/>
                        <a:pt x="40083" y="23114"/>
                        <a:pt x="39218" y="23114"/>
                      </a:cubicBezTo>
                      <a:cubicBezTo>
                        <a:pt x="38353" y="23114"/>
                        <a:pt x="37487" y="22890"/>
                        <a:pt x="36707" y="22444"/>
                      </a:cubicBezTo>
                      <a:lnTo>
                        <a:pt x="1417" y="2072"/>
                      </a:lnTo>
                      <a:cubicBezTo>
                        <a:pt x="667" y="1644"/>
                        <a:pt x="215" y="858"/>
                        <a:pt x="2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  <a:alpha val="41520"/>
                      </a:srgbClr>
                    </a:gs>
                    <a:gs pos="100000">
                      <a:srgbClr val="FFFFFF">
                        <a:alpha val="37254"/>
                        <a:alpha val="4152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5553063" y="1487604"/>
                  <a:ext cx="1981525" cy="1164300"/>
                </a:xfrm>
                <a:custGeom>
                  <a:rect b="b" l="l" r="r" t="t"/>
                  <a:pathLst>
                    <a:path extrusionOk="0" h="46572" w="79261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rgbClr val="A0FDF1">
                    <a:alpha val="41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53" name="Google Shape;853;p26"/>
            <p:cNvGrpSpPr/>
            <p:nvPr/>
          </p:nvGrpSpPr>
          <p:grpSpPr>
            <a:xfrm>
              <a:off x="5469860" y="2359776"/>
              <a:ext cx="598632" cy="805372"/>
              <a:chOff x="3478424" y="1308364"/>
              <a:chExt cx="2187185" cy="2942536"/>
            </a:xfrm>
          </p:grpSpPr>
          <p:sp>
            <p:nvSpPr>
              <p:cNvPr id="854" name="Google Shape;854;p26"/>
              <p:cNvSpPr/>
              <p:nvPr/>
            </p:nvSpPr>
            <p:spPr>
              <a:xfrm>
                <a:off x="3485139" y="2969821"/>
                <a:ext cx="2180470" cy="1281079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6"/>
              <p:cNvSpPr/>
              <p:nvPr/>
            </p:nvSpPr>
            <p:spPr>
              <a:xfrm>
                <a:off x="3793045" y="1947520"/>
                <a:ext cx="1550129" cy="2096604"/>
              </a:xfrm>
              <a:custGeom>
                <a:rect b="b" l="l" r="r" t="t"/>
                <a:pathLst>
                  <a:path extrusionOk="0" h="71307" w="52721">
                    <a:moveTo>
                      <a:pt x="52709" y="0"/>
                    </a:moveTo>
                    <a:lnTo>
                      <a:pt x="0" y="0"/>
                    </a:lnTo>
                    <a:lnTo>
                      <a:pt x="0" y="55495"/>
                    </a:lnTo>
                    <a:cubicBezTo>
                      <a:pt x="0" y="56090"/>
                      <a:pt x="321" y="56650"/>
                      <a:pt x="845" y="56948"/>
                    </a:cubicBezTo>
                    <a:lnTo>
                      <a:pt x="24646" y="70699"/>
                    </a:lnTo>
                    <a:cubicBezTo>
                      <a:pt x="25706" y="71306"/>
                      <a:pt x="27027" y="71306"/>
                      <a:pt x="28087" y="70699"/>
                    </a:cubicBezTo>
                    <a:lnTo>
                      <a:pt x="51876" y="56948"/>
                    </a:lnTo>
                    <a:cubicBezTo>
                      <a:pt x="52399" y="56650"/>
                      <a:pt x="52721" y="56090"/>
                      <a:pt x="52721" y="55495"/>
                    </a:cubicBezTo>
                    <a:lnTo>
                      <a:pt x="52721" y="554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6"/>
              <p:cNvSpPr/>
              <p:nvPr/>
            </p:nvSpPr>
            <p:spPr>
              <a:xfrm>
                <a:off x="3784988" y="1482593"/>
                <a:ext cx="1566242" cy="929825"/>
              </a:xfrm>
              <a:custGeom>
                <a:rect b="b" l="l" r="r" t="t"/>
                <a:pathLst>
                  <a:path extrusionOk="0" h="31624" w="53269">
                    <a:moveTo>
                      <a:pt x="24920" y="31004"/>
                    </a:moveTo>
                    <a:lnTo>
                      <a:pt x="1119" y="17265"/>
                    </a:lnTo>
                    <a:cubicBezTo>
                      <a:pt x="0" y="16622"/>
                      <a:pt x="0" y="15002"/>
                      <a:pt x="1119" y="14359"/>
                    </a:cubicBezTo>
                    <a:lnTo>
                      <a:pt x="24920" y="620"/>
                    </a:lnTo>
                    <a:cubicBezTo>
                      <a:pt x="25980" y="1"/>
                      <a:pt x="27301" y="1"/>
                      <a:pt x="28361" y="620"/>
                    </a:cubicBezTo>
                    <a:lnTo>
                      <a:pt x="52150" y="14359"/>
                    </a:lnTo>
                    <a:cubicBezTo>
                      <a:pt x="53269" y="15002"/>
                      <a:pt x="53269" y="16622"/>
                      <a:pt x="52150" y="17265"/>
                    </a:cubicBezTo>
                    <a:lnTo>
                      <a:pt x="28361" y="31004"/>
                    </a:lnTo>
                    <a:cubicBezTo>
                      <a:pt x="27289" y="31624"/>
                      <a:pt x="25980" y="31624"/>
                      <a:pt x="24920" y="31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6"/>
              <p:cNvSpPr/>
              <p:nvPr/>
            </p:nvSpPr>
            <p:spPr>
              <a:xfrm>
                <a:off x="3818244" y="2089627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61"/>
                    </a:lnTo>
                    <a:lnTo>
                      <a:pt x="0" y="1"/>
                    </a:lnTo>
                    <a:lnTo>
                      <a:pt x="24194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6"/>
              <p:cNvSpPr/>
              <p:nvPr/>
            </p:nvSpPr>
            <p:spPr>
              <a:xfrm>
                <a:off x="3818244" y="2153697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6"/>
              <p:cNvSpPr/>
              <p:nvPr/>
            </p:nvSpPr>
            <p:spPr>
              <a:xfrm>
                <a:off x="3818244" y="2218120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6"/>
              <p:cNvSpPr/>
              <p:nvPr/>
            </p:nvSpPr>
            <p:spPr>
              <a:xfrm>
                <a:off x="3818244" y="228254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6"/>
              <p:cNvSpPr/>
              <p:nvPr/>
            </p:nvSpPr>
            <p:spPr>
              <a:xfrm>
                <a:off x="3818244" y="2346966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6"/>
              <p:cNvSpPr/>
              <p:nvPr/>
            </p:nvSpPr>
            <p:spPr>
              <a:xfrm>
                <a:off x="3818244" y="246178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6"/>
              <p:cNvSpPr/>
              <p:nvPr/>
            </p:nvSpPr>
            <p:spPr>
              <a:xfrm>
                <a:off x="3818244" y="2526209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6"/>
              <p:cNvSpPr/>
              <p:nvPr/>
            </p:nvSpPr>
            <p:spPr>
              <a:xfrm>
                <a:off x="3818244" y="2590250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26"/>
              <p:cNvSpPr/>
              <p:nvPr/>
            </p:nvSpPr>
            <p:spPr>
              <a:xfrm>
                <a:off x="3818244" y="265467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26"/>
              <p:cNvSpPr/>
              <p:nvPr/>
            </p:nvSpPr>
            <p:spPr>
              <a:xfrm>
                <a:off x="3818244" y="271909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6"/>
              <p:cNvSpPr/>
              <p:nvPr/>
            </p:nvSpPr>
            <p:spPr>
              <a:xfrm>
                <a:off x="3818244" y="283391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26"/>
              <p:cNvSpPr/>
              <p:nvPr/>
            </p:nvSpPr>
            <p:spPr>
              <a:xfrm>
                <a:off x="3818244" y="289833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26"/>
              <p:cNvSpPr/>
              <p:nvPr/>
            </p:nvSpPr>
            <p:spPr>
              <a:xfrm>
                <a:off x="3818244" y="2962762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6"/>
              <p:cNvSpPr/>
              <p:nvPr/>
            </p:nvSpPr>
            <p:spPr>
              <a:xfrm>
                <a:off x="3818244" y="3026803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9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6"/>
              <p:cNvSpPr/>
              <p:nvPr/>
            </p:nvSpPr>
            <p:spPr>
              <a:xfrm>
                <a:off x="3818244" y="309122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6"/>
              <p:cNvSpPr/>
              <p:nvPr/>
            </p:nvSpPr>
            <p:spPr>
              <a:xfrm>
                <a:off x="3818244" y="320604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6"/>
              <p:cNvSpPr/>
              <p:nvPr/>
            </p:nvSpPr>
            <p:spPr>
              <a:xfrm>
                <a:off x="3818244" y="327046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6"/>
              <p:cNvSpPr/>
              <p:nvPr/>
            </p:nvSpPr>
            <p:spPr>
              <a:xfrm>
                <a:off x="3818244" y="3334892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6"/>
              <p:cNvSpPr/>
              <p:nvPr/>
            </p:nvSpPr>
            <p:spPr>
              <a:xfrm>
                <a:off x="3818244" y="3399315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6"/>
              <p:cNvSpPr/>
              <p:nvPr/>
            </p:nvSpPr>
            <p:spPr>
              <a:xfrm>
                <a:off x="3818244" y="3463385"/>
                <a:ext cx="711364" cy="456856"/>
              </a:xfrm>
              <a:custGeom>
                <a:rect b="b" l="l" r="r" t="t"/>
                <a:pathLst>
                  <a:path extrusionOk="0" h="15538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6"/>
              <p:cNvSpPr/>
              <p:nvPr/>
            </p:nvSpPr>
            <p:spPr>
              <a:xfrm>
                <a:off x="4606639" y="2089627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61"/>
                    </a:lnTo>
                    <a:lnTo>
                      <a:pt x="24182" y="1"/>
                    </a:lnTo>
                    <a:lnTo>
                      <a:pt x="0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6"/>
              <p:cNvSpPr/>
              <p:nvPr/>
            </p:nvSpPr>
            <p:spPr>
              <a:xfrm>
                <a:off x="4606639" y="2153697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6"/>
              <p:cNvSpPr/>
              <p:nvPr/>
            </p:nvSpPr>
            <p:spPr>
              <a:xfrm>
                <a:off x="4606639" y="2218120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6"/>
              <p:cNvSpPr/>
              <p:nvPr/>
            </p:nvSpPr>
            <p:spPr>
              <a:xfrm>
                <a:off x="4606639" y="228254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6"/>
              <p:cNvSpPr/>
              <p:nvPr/>
            </p:nvSpPr>
            <p:spPr>
              <a:xfrm>
                <a:off x="4606639" y="2346966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6"/>
              <p:cNvSpPr/>
              <p:nvPr/>
            </p:nvSpPr>
            <p:spPr>
              <a:xfrm>
                <a:off x="4606639" y="246178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6"/>
              <p:cNvSpPr/>
              <p:nvPr/>
            </p:nvSpPr>
            <p:spPr>
              <a:xfrm>
                <a:off x="4606639" y="2526209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6"/>
              <p:cNvSpPr/>
              <p:nvPr/>
            </p:nvSpPr>
            <p:spPr>
              <a:xfrm>
                <a:off x="4606639" y="2590250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6"/>
              <p:cNvSpPr/>
              <p:nvPr/>
            </p:nvSpPr>
            <p:spPr>
              <a:xfrm>
                <a:off x="4606639" y="265467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6"/>
              <p:cNvSpPr/>
              <p:nvPr/>
            </p:nvSpPr>
            <p:spPr>
              <a:xfrm>
                <a:off x="4606639" y="271909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6"/>
              <p:cNvSpPr/>
              <p:nvPr/>
            </p:nvSpPr>
            <p:spPr>
              <a:xfrm>
                <a:off x="4606639" y="283391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6"/>
              <p:cNvSpPr/>
              <p:nvPr/>
            </p:nvSpPr>
            <p:spPr>
              <a:xfrm>
                <a:off x="4606639" y="289833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6"/>
              <p:cNvSpPr/>
              <p:nvPr/>
            </p:nvSpPr>
            <p:spPr>
              <a:xfrm>
                <a:off x="4606639" y="2962762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6"/>
              <p:cNvSpPr/>
              <p:nvPr/>
            </p:nvSpPr>
            <p:spPr>
              <a:xfrm>
                <a:off x="4606639" y="3026803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9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6"/>
              <p:cNvSpPr/>
              <p:nvPr/>
            </p:nvSpPr>
            <p:spPr>
              <a:xfrm>
                <a:off x="4606639" y="309122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6"/>
              <p:cNvSpPr/>
              <p:nvPr/>
            </p:nvSpPr>
            <p:spPr>
              <a:xfrm>
                <a:off x="4606639" y="320604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>
                <a:off x="4606639" y="327046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>
                <a:off x="4606639" y="3334892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6"/>
              <p:cNvSpPr/>
              <p:nvPr/>
            </p:nvSpPr>
            <p:spPr>
              <a:xfrm>
                <a:off x="4606639" y="3399315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6"/>
              <p:cNvSpPr/>
              <p:nvPr/>
            </p:nvSpPr>
            <p:spPr>
              <a:xfrm>
                <a:off x="4606639" y="3463385"/>
                <a:ext cx="711011" cy="456856"/>
              </a:xfrm>
              <a:custGeom>
                <a:rect b="b" l="l" r="r" t="t"/>
                <a:pathLst>
                  <a:path extrusionOk="0" h="15538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7" name="Google Shape;897;p26"/>
              <p:cNvGrpSpPr/>
              <p:nvPr/>
            </p:nvGrpSpPr>
            <p:grpSpPr>
              <a:xfrm>
                <a:off x="3478424" y="1308364"/>
                <a:ext cx="2180470" cy="1878295"/>
                <a:chOff x="5553063" y="1487604"/>
                <a:chExt cx="1981525" cy="1707075"/>
              </a:xfrm>
            </p:grpSpPr>
            <p:sp>
              <p:nvSpPr>
                <p:cNvPr id="898" name="Google Shape;898;p26"/>
                <p:cNvSpPr/>
                <p:nvPr/>
              </p:nvSpPr>
              <p:spPr>
                <a:xfrm>
                  <a:off x="5563488" y="2071829"/>
                  <a:ext cx="1960975" cy="1122850"/>
                </a:xfrm>
                <a:custGeom>
                  <a:rect b="b" l="l" r="r" t="t"/>
                  <a:pathLst>
                    <a:path extrusionOk="0" h="44914" w="78439">
                      <a:moveTo>
                        <a:pt x="12" y="1"/>
                      </a:moveTo>
                      <a:cubicBezTo>
                        <a:pt x="12" y="72"/>
                        <a:pt x="12" y="132"/>
                        <a:pt x="12" y="191"/>
                      </a:cubicBezTo>
                      <a:cubicBezTo>
                        <a:pt x="12" y="263"/>
                        <a:pt x="12" y="322"/>
                        <a:pt x="12" y="394"/>
                      </a:cubicBezTo>
                      <a:cubicBezTo>
                        <a:pt x="12" y="453"/>
                        <a:pt x="12" y="525"/>
                        <a:pt x="12" y="584"/>
                      </a:cubicBezTo>
                      <a:cubicBezTo>
                        <a:pt x="12" y="656"/>
                        <a:pt x="12" y="715"/>
                        <a:pt x="12" y="775"/>
                      </a:cubicBezTo>
                      <a:cubicBezTo>
                        <a:pt x="12" y="846"/>
                        <a:pt x="12" y="906"/>
                        <a:pt x="12" y="977"/>
                      </a:cubicBezTo>
                      <a:cubicBezTo>
                        <a:pt x="12" y="1037"/>
                        <a:pt x="12" y="1108"/>
                        <a:pt x="12" y="1167"/>
                      </a:cubicBezTo>
                      <a:cubicBezTo>
                        <a:pt x="12" y="1239"/>
                        <a:pt x="12" y="1298"/>
                        <a:pt x="12" y="1358"/>
                      </a:cubicBezTo>
                      <a:cubicBezTo>
                        <a:pt x="12" y="1429"/>
                        <a:pt x="12" y="1489"/>
                        <a:pt x="12" y="1560"/>
                      </a:cubicBezTo>
                      <a:cubicBezTo>
                        <a:pt x="12" y="1620"/>
                        <a:pt x="12" y="1691"/>
                        <a:pt x="12" y="1751"/>
                      </a:cubicBezTo>
                      <a:cubicBezTo>
                        <a:pt x="12" y="1822"/>
                        <a:pt x="12" y="1882"/>
                        <a:pt x="12" y="1941"/>
                      </a:cubicBezTo>
                      <a:cubicBezTo>
                        <a:pt x="12" y="2013"/>
                        <a:pt x="12" y="2072"/>
                        <a:pt x="12" y="2144"/>
                      </a:cubicBezTo>
                      <a:cubicBezTo>
                        <a:pt x="12" y="2203"/>
                        <a:pt x="12" y="2275"/>
                        <a:pt x="12" y="2334"/>
                      </a:cubicBezTo>
                      <a:cubicBezTo>
                        <a:pt x="12" y="2406"/>
                        <a:pt x="12" y="2465"/>
                        <a:pt x="12" y="2525"/>
                      </a:cubicBezTo>
                      <a:cubicBezTo>
                        <a:pt x="12" y="2596"/>
                        <a:pt x="12" y="2656"/>
                        <a:pt x="12" y="2727"/>
                      </a:cubicBezTo>
                      <a:cubicBezTo>
                        <a:pt x="12" y="2787"/>
                        <a:pt x="12" y="2858"/>
                        <a:pt x="12" y="2918"/>
                      </a:cubicBezTo>
                      <a:cubicBezTo>
                        <a:pt x="12" y="2989"/>
                        <a:pt x="12" y="3049"/>
                        <a:pt x="12" y="3108"/>
                      </a:cubicBezTo>
                      <a:cubicBezTo>
                        <a:pt x="12" y="3180"/>
                        <a:pt x="12" y="3239"/>
                        <a:pt x="12" y="3311"/>
                      </a:cubicBezTo>
                      <a:cubicBezTo>
                        <a:pt x="12" y="3370"/>
                        <a:pt x="12" y="3442"/>
                        <a:pt x="12" y="3501"/>
                      </a:cubicBezTo>
                      <a:cubicBezTo>
                        <a:pt x="12" y="3573"/>
                        <a:pt x="12" y="3632"/>
                        <a:pt x="12" y="3692"/>
                      </a:cubicBezTo>
                      <a:cubicBezTo>
                        <a:pt x="12" y="3763"/>
                        <a:pt x="12" y="3823"/>
                        <a:pt x="12" y="3894"/>
                      </a:cubicBezTo>
                      <a:cubicBezTo>
                        <a:pt x="12" y="3954"/>
                        <a:pt x="12" y="4025"/>
                        <a:pt x="12" y="4085"/>
                      </a:cubicBezTo>
                      <a:cubicBezTo>
                        <a:pt x="12" y="4156"/>
                        <a:pt x="12" y="4215"/>
                        <a:pt x="12" y="4275"/>
                      </a:cubicBezTo>
                      <a:cubicBezTo>
                        <a:pt x="12" y="4346"/>
                        <a:pt x="12" y="4406"/>
                        <a:pt x="12" y="4477"/>
                      </a:cubicBezTo>
                      <a:cubicBezTo>
                        <a:pt x="12" y="4537"/>
                        <a:pt x="12" y="4608"/>
                        <a:pt x="12" y="4668"/>
                      </a:cubicBezTo>
                      <a:cubicBezTo>
                        <a:pt x="12" y="4739"/>
                        <a:pt x="12" y="4799"/>
                        <a:pt x="12" y="4858"/>
                      </a:cubicBezTo>
                      <a:cubicBezTo>
                        <a:pt x="12" y="4930"/>
                        <a:pt x="12" y="4989"/>
                        <a:pt x="12" y="5061"/>
                      </a:cubicBezTo>
                      <a:cubicBezTo>
                        <a:pt x="12" y="5120"/>
                        <a:pt x="12" y="5192"/>
                        <a:pt x="12" y="5251"/>
                      </a:cubicBezTo>
                      <a:cubicBezTo>
                        <a:pt x="12" y="5323"/>
                        <a:pt x="12" y="5382"/>
                        <a:pt x="12" y="5442"/>
                      </a:cubicBezTo>
                      <a:cubicBezTo>
                        <a:pt x="12" y="5513"/>
                        <a:pt x="12" y="5573"/>
                        <a:pt x="12" y="5644"/>
                      </a:cubicBezTo>
                      <a:cubicBezTo>
                        <a:pt x="12" y="5704"/>
                        <a:pt x="12" y="5775"/>
                        <a:pt x="12" y="5835"/>
                      </a:cubicBezTo>
                      <a:cubicBezTo>
                        <a:pt x="12" y="5906"/>
                        <a:pt x="12" y="5966"/>
                        <a:pt x="12" y="6025"/>
                      </a:cubicBezTo>
                      <a:cubicBezTo>
                        <a:pt x="12" y="6097"/>
                        <a:pt x="12" y="6156"/>
                        <a:pt x="12" y="6228"/>
                      </a:cubicBezTo>
                      <a:cubicBezTo>
                        <a:pt x="12" y="6287"/>
                        <a:pt x="12" y="6359"/>
                        <a:pt x="12" y="6418"/>
                      </a:cubicBezTo>
                      <a:cubicBezTo>
                        <a:pt x="12" y="6490"/>
                        <a:pt x="12" y="6549"/>
                        <a:pt x="12" y="6609"/>
                      </a:cubicBezTo>
                      <a:cubicBezTo>
                        <a:pt x="12" y="6680"/>
                        <a:pt x="12" y="6740"/>
                        <a:pt x="12" y="6811"/>
                      </a:cubicBezTo>
                      <a:cubicBezTo>
                        <a:pt x="12" y="6871"/>
                        <a:pt x="12" y="6942"/>
                        <a:pt x="12" y="7002"/>
                      </a:cubicBezTo>
                      <a:cubicBezTo>
                        <a:pt x="12" y="7073"/>
                        <a:pt x="12" y="7132"/>
                        <a:pt x="12" y="7192"/>
                      </a:cubicBezTo>
                      <a:cubicBezTo>
                        <a:pt x="12" y="7263"/>
                        <a:pt x="12" y="7323"/>
                        <a:pt x="12" y="7394"/>
                      </a:cubicBezTo>
                      <a:cubicBezTo>
                        <a:pt x="12" y="7454"/>
                        <a:pt x="12" y="7525"/>
                        <a:pt x="12" y="7585"/>
                      </a:cubicBezTo>
                      <a:cubicBezTo>
                        <a:pt x="12" y="7656"/>
                        <a:pt x="12" y="7716"/>
                        <a:pt x="12" y="7775"/>
                      </a:cubicBezTo>
                      <a:cubicBezTo>
                        <a:pt x="12" y="7847"/>
                        <a:pt x="12" y="7906"/>
                        <a:pt x="12" y="7978"/>
                      </a:cubicBezTo>
                      <a:cubicBezTo>
                        <a:pt x="12" y="8037"/>
                        <a:pt x="12" y="8109"/>
                        <a:pt x="12" y="8168"/>
                      </a:cubicBezTo>
                      <a:cubicBezTo>
                        <a:pt x="12" y="8228"/>
                        <a:pt x="12" y="8299"/>
                        <a:pt x="12" y="8359"/>
                      </a:cubicBezTo>
                      <a:cubicBezTo>
                        <a:pt x="12" y="8430"/>
                        <a:pt x="12" y="8490"/>
                        <a:pt x="12" y="8561"/>
                      </a:cubicBezTo>
                      <a:cubicBezTo>
                        <a:pt x="12" y="8621"/>
                        <a:pt x="12" y="8692"/>
                        <a:pt x="12" y="8752"/>
                      </a:cubicBezTo>
                      <a:cubicBezTo>
                        <a:pt x="12" y="8811"/>
                        <a:pt x="12" y="8883"/>
                        <a:pt x="12" y="8942"/>
                      </a:cubicBezTo>
                      <a:cubicBezTo>
                        <a:pt x="12" y="9014"/>
                        <a:pt x="12" y="9073"/>
                        <a:pt x="12" y="9145"/>
                      </a:cubicBezTo>
                      <a:cubicBezTo>
                        <a:pt x="12" y="9204"/>
                        <a:pt x="12" y="9276"/>
                        <a:pt x="12" y="9335"/>
                      </a:cubicBezTo>
                      <a:cubicBezTo>
                        <a:pt x="12" y="9395"/>
                        <a:pt x="12" y="9466"/>
                        <a:pt x="12" y="9526"/>
                      </a:cubicBezTo>
                      <a:cubicBezTo>
                        <a:pt x="12" y="9597"/>
                        <a:pt x="12" y="9657"/>
                        <a:pt x="12" y="9728"/>
                      </a:cubicBezTo>
                      <a:cubicBezTo>
                        <a:pt x="12" y="9788"/>
                        <a:pt x="12" y="9859"/>
                        <a:pt x="12" y="9919"/>
                      </a:cubicBezTo>
                      <a:cubicBezTo>
                        <a:pt x="12" y="9978"/>
                        <a:pt x="12" y="10050"/>
                        <a:pt x="12" y="10109"/>
                      </a:cubicBezTo>
                      <a:cubicBezTo>
                        <a:pt x="12" y="10180"/>
                        <a:pt x="12" y="10240"/>
                        <a:pt x="12" y="10311"/>
                      </a:cubicBezTo>
                      <a:cubicBezTo>
                        <a:pt x="12" y="10371"/>
                        <a:pt x="12" y="10442"/>
                        <a:pt x="12" y="10502"/>
                      </a:cubicBezTo>
                      <a:cubicBezTo>
                        <a:pt x="12" y="10561"/>
                        <a:pt x="12" y="10633"/>
                        <a:pt x="12" y="10692"/>
                      </a:cubicBezTo>
                      <a:cubicBezTo>
                        <a:pt x="12" y="10764"/>
                        <a:pt x="12" y="10823"/>
                        <a:pt x="12" y="10895"/>
                      </a:cubicBezTo>
                      <a:cubicBezTo>
                        <a:pt x="12" y="10954"/>
                        <a:pt x="12" y="11026"/>
                        <a:pt x="12" y="11085"/>
                      </a:cubicBezTo>
                      <a:cubicBezTo>
                        <a:pt x="12" y="11145"/>
                        <a:pt x="12" y="11216"/>
                        <a:pt x="12" y="11276"/>
                      </a:cubicBezTo>
                      <a:cubicBezTo>
                        <a:pt x="12" y="11347"/>
                        <a:pt x="12" y="11407"/>
                        <a:pt x="12" y="11478"/>
                      </a:cubicBezTo>
                      <a:cubicBezTo>
                        <a:pt x="12" y="11538"/>
                        <a:pt x="12" y="11609"/>
                        <a:pt x="12" y="11669"/>
                      </a:cubicBezTo>
                      <a:cubicBezTo>
                        <a:pt x="12" y="11728"/>
                        <a:pt x="12" y="11800"/>
                        <a:pt x="12" y="11859"/>
                      </a:cubicBezTo>
                      <a:cubicBezTo>
                        <a:pt x="12" y="11931"/>
                        <a:pt x="12" y="11990"/>
                        <a:pt x="12" y="12062"/>
                      </a:cubicBezTo>
                      <a:cubicBezTo>
                        <a:pt x="12" y="12121"/>
                        <a:pt x="12" y="12193"/>
                        <a:pt x="12" y="12252"/>
                      </a:cubicBezTo>
                      <a:cubicBezTo>
                        <a:pt x="12" y="12312"/>
                        <a:pt x="12" y="12383"/>
                        <a:pt x="12" y="12443"/>
                      </a:cubicBezTo>
                      <a:cubicBezTo>
                        <a:pt x="12" y="12514"/>
                        <a:pt x="12" y="12574"/>
                        <a:pt x="12" y="12645"/>
                      </a:cubicBezTo>
                      <a:cubicBezTo>
                        <a:pt x="12" y="12705"/>
                        <a:pt x="12" y="12776"/>
                        <a:pt x="12" y="12836"/>
                      </a:cubicBezTo>
                      <a:cubicBezTo>
                        <a:pt x="12" y="12895"/>
                        <a:pt x="12" y="12967"/>
                        <a:pt x="12" y="13026"/>
                      </a:cubicBezTo>
                      <a:cubicBezTo>
                        <a:pt x="12" y="13098"/>
                        <a:pt x="12" y="13157"/>
                        <a:pt x="12" y="13228"/>
                      </a:cubicBezTo>
                      <a:cubicBezTo>
                        <a:pt x="12" y="13288"/>
                        <a:pt x="12" y="13359"/>
                        <a:pt x="12" y="13419"/>
                      </a:cubicBezTo>
                      <a:cubicBezTo>
                        <a:pt x="12" y="13479"/>
                        <a:pt x="12" y="13550"/>
                        <a:pt x="12" y="13609"/>
                      </a:cubicBezTo>
                      <a:cubicBezTo>
                        <a:pt x="12" y="13681"/>
                        <a:pt x="12" y="13740"/>
                        <a:pt x="12" y="13812"/>
                      </a:cubicBezTo>
                      <a:cubicBezTo>
                        <a:pt x="12" y="13871"/>
                        <a:pt x="12" y="13943"/>
                        <a:pt x="12" y="14002"/>
                      </a:cubicBezTo>
                      <a:cubicBezTo>
                        <a:pt x="12" y="14062"/>
                        <a:pt x="12" y="14133"/>
                        <a:pt x="12" y="14193"/>
                      </a:cubicBezTo>
                      <a:cubicBezTo>
                        <a:pt x="12" y="14264"/>
                        <a:pt x="12" y="14324"/>
                        <a:pt x="12" y="14395"/>
                      </a:cubicBezTo>
                      <a:cubicBezTo>
                        <a:pt x="12" y="14455"/>
                        <a:pt x="12" y="14526"/>
                        <a:pt x="12" y="14586"/>
                      </a:cubicBezTo>
                      <a:cubicBezTo>
                        <a:pt x="12" y="14645"/>
                        <a:pt x="12" y="14717"/>
                        <a:pt x="12" y="14776"/>
                      </a:cubicBezTo>
                      <a:cubicBezTo>
                        <a:pt x="12" y="14848"/>
                        <a:pt x="12" y="14907"/>
                        <a:pt x="12" y="14979"/>
                      </a:cubicBezTo>
                      <a:cubicBezTo>
                        <a:pt x="12" y="15038"/>
                        <a:pt x="12" y="15110"/>
                        <a:pt x="12" y="15169"/>
                      </a:cubicBezTo>
                      <a:cubicBezTo>
                        <a:pt x="12" y="15229"/>
                        <a:pt x="12" y="15300"/>
                        <a:pt x="12" y="15360"/>
                      </a:cubicBezTo>
                      <a:cubicBezTo>
                        <a:pt x="12" y="15431"/>
                        <a:pt x="12" y="15491"/>
                        <a:pt x="12" y="15562"/>
                      </a:cubicBezTo>
                      <a:cubicBezTo>
                        <a:pt x="12" y="15622"/>
                        <a:pt x="12" y="15693"/>
                        <a:pt x="12" y="15753"/>
                      </a:cubicBezTo>
                      <a:cubicBezTo>
                        <a:pt x="12" y="15812"/>
                        <a:pt x="12" y="15884"/>
                        <a:pt x="12" y="15943"/>
                      </a:cubicBezTo>
                      <a:cubicBezTo>
                        <a:pt x="12" y="16015"/>
                        <a:pt x="12" y="16074"/>
                        <a:pt x="12" y="16146"/>
                      </a:cubicBezTo>
                      <a:cubicBezTo>
                        <a:pt x="12" y="16205"/>
                        <a:pt x="12" y="16276"/>
                        <a:pt x="12" y="16336"/>
                      </a:cubicBezTo>
                      <a:cubicBezTo>
                        <a:pt x="12" y="16396"/>
                        <a:pt x="12" y="16467"/>
                        <a:pt x="12" y="16527"/>
                      </a:cubicBezTo>
                      <a:cubicBezTo>
                        <a:pt x="12" y="16598"/>
                        <a:pt x="12" y="16657"/>
                        <a:pt x="12" y="16729"/>
                      </a:cubicBezTo>
                      <a:cubicBezTo>
                        <a:pt x="12" y="16788"/>
                        <a:pt x="12" y="16860"/>
                        <a:pt x="12" y="16919"/>
                      </a:cubicBezTo>
                      <a:cubicBezTo>
                        <a:pt x="12" y="16979"/>
                        <a:pt x="12" y="17050"/>
                        <a:pt x="12" y="17110"/>
                      </a:cubicBezTo>
                      <a:cubicBezTo>
                        <a:pt x="12" y="17181"/>
                        <a:pt x="12" y="17241"/>
                        <a:pt x="12" y="17312"/>
                      </a:cubicBezTo>
                      <a:cubicBezTo>
                        <a:pt x="12" y="17372"/>
                        <a:pt x="12" y="17443"/>
                        <a:pt x="12" y="17503"/>
                      </a:cubicBezTo>
                      <a:cubicBezTo>
                        <a:pt x="12" y="17562"/>
                        <a:pt x="12" y="17634"/>
                        <a:pt x="12" y="17693"/>
                      </a:cubicBezTo>
                      <a:cubicBezTo>
                        <a:pt x="12" y="17765"/>
                        <a:pt x="12" y="17824"/>
                        <a:pt x="12" y="17896"/>
                      </a:cubicBezTo>
                      <a:cubicBezTo>
                        <a:pt x="12" y="17955"/>
                        <a:pt x="12" y="18015"/>
                        <a:pt x="12" y="18086"/>
                      </a:cubicBezTo>
                      <a:cubicBezTo>
                        <a:pt x="12" y="18146"/>
                        <a:pt x="12" y="18217"/>
                        <a:pt x="12" y="18277"/>
                      </a:cubicBezTo>
                      <a:cubicBezTo>
                        <a:pt x="12" y="18348"/>
                        <a:pt x="12" y="18408"/>
                        <a:pt x="12" y="18479"/>
                      </a:cubicBezTo>
                      <a:cubicBezTo>
                        <a:pt x="12" y="18539"/>
                        <a:pt x="12" y="18598"/>
                        <a:pt x="12" y="18670"/>
                      </a:cubicBezTo>
                      <a:cubicBezTo>
                        <a:pt x="12" y="18729"/>
                        <a:pt x="12" y="18801"/>
                        <a:pt x="12" y="18860"/>
                      </a:cubicBezTo>
                      <a:cubicBezTo>
                        <a:pt x="12" y="18932"/>
                        <a:pt x="12" y="18991"/>
                        <a:pt x="12" y="19063"/>
                      </a:cubicBezTo>
                      <a:cubicBezTo>
                        <a:pt x="12" y="19122"/>
                        <a:pt x="12" y="19182"/>
                        <a:pt x="12" y="19253"/>
                      </a:cubicBezTo>
                      <a:cubicBezTo>
                        <a:pt x="12" y="19313"/>
                        <a:pt x="12" y="19384"/>
                        <a:pt x="12" y="19444"/>
                      </a:cubicBezTo>
                      <a:cubicBezTo>
                        <a:pt x="12" y="19515"/>
                        <a:pt x="12" y="19575"/>
                        <a:pt x="12" y="19646"/>
                      </a:cubicBezTo>
                      <a:cubicBezTo>
                        <a:pt x="12" y="19705"/>
                        <a:pt x="12" y="19765"/>
                        <a:pt x="12" y="19836"/>
                      </a:cubicBezTo>
                      <a:cubicBezTo>
                        <a:pt x="12" y="19896"/>
                        <a:pt x="12" y="19967"/>
                        <a:pt x="12" y="20027"/>
                      </a:cubicBezTo>
                      <a:cubicBezTo>
                        <a:pt x="12" y="20098"/>
                        <a:pt x="12" y="20158"/>
                        <a:pt x="12" y="20229"/>
                      </a:cubicBezTo>
                      <a:cubicBezTo>
                        <a:pt x="12" y="20289"/>
                        <a:pt x="12" y="20348"/>
                        <a:pt x="12" y="20420"/>
                      </a:cubicBezTo>
                      <a:cubicBezTo>
                        <a:pt x="12" y="20479"/>
                        <a:pt x="12" y="20551"/>
                        <a:pt x="12" y="20610"/>
                      </a:cubicBezTo>
                      <a:cubicBezTo>
                        <a:pt x="12" y="20682"/>
                        <a:pt x="12" y="20741"/>
                        <a:pt x="12" y="20813"/>
                      </a:cubicBezTo>
                      <a:cubicBezTo>
                        <a:pt x="12" y="20872"/>
                        <a:pt x="12" y="20932"/>
                        <a:pt x="12" y="21003"/>
                      </a:cubicBezTo>
                      <a:cubicBezTo>
                        <a:pt x="12" y="21063"/>
                        <a:pt x="12" y="21134"/>
                        <a:pt x="12" y="21194"/>
                      </a:cubicBezTo>
                      <a:cubicBezTo>
                        <a:pt x="12" y="21265"/>
                        <a:pt x="12" y="21325"/>
                        <a:pt x="12" y="21396"/>
                      </a:cubicBezTo>
                      <a:cubicBezTo>
                        <a:pt x="12" y="21456"/>
                        <a:pt x="12" y="21515"/>
                        <a:pt x="12" y="21587"/>
                      </a:cubicBezTo>
                      <a:cubicBezTo>
                        <a:pt x="0" y="22515"/>
                        <a:pt x="500" y="23373"/>
                        <a:pt x="1310" y="23837"/>
                      </a:cubicBezTo>
                      <a:lnTo>
                        <a:pt x="36612" y="44208"/>
                      </a:lnTo>
                      <a:cubicBezTo>
                        <a:pt x="37416" y="44679"/>
                        <a:pt x="38315" y="44914"/>
                        <a:pt x="39215" y="44914"/>
                      </a:cubicBezTo>
                      <a:cubicBezTo>
                        <a:pt x="40115" y="44914"/>
                        <a:pt x="41017" y="44679"/>
                        <a:pt x="41827" y="44208"/>
                      </a:cubicBezTo>
                      <a:lnTo>
                        <a:pt x="77129" y="23837"/>
                      </a:lnTo>
                      <a:cubicBezTo>
                        <a:pt x="77939" y="23373"/>
                        <a:pt x="78439" y="22515"/>
                        <a:pt x="78427" y="21587"/>
                      </a:cubicBezTo>
                      <a:lnTo>
                        <a:pt x="78427" y="21384"/>
                      </a:lnTo>
                      <a:lnTo>
                        <a:pt x="78427" y="21194"/>
                      </a:lnTo>
                      <a:lnTo>
                        <a:pt x="78427" y="21003"/>
                      </a:lnTo>
                      <a:lnTo>
                        <a:pt x="78427" y="20801"/>
                      </a:lnTo>
                      <a:lnTo>
                        <a:pt x="78427" y="20610"/>
                      </a:lnTo>
                      <a:lnTo>
                        <a:pt x="78427" y="20420"/>
                      </a:lnTo>
                      <a:lnTo>
                        <a:pt x="78427" y="20217"/>
                      </a:lnTo>
                      <a:lnTo>
                        <a:pt x="78427" y="20027"/>
                      </a:lnTo>
                      <a:lnTo>
                        <a:pt x="78427" y="19836"/>
                      </a:lnTo>
                      <a:lnTo>
                        <a:pt x="78427" y="19634"/>
                      </a:lnTo>
                      <a:lnTo>
                        <a:pt x="78427" y="19444"/>
                      </a:lnTo>
                      <a:lnTo>
                        <a:pt x="78427" y="19253"/>
                      </a:lnTo>
                      <a:lnTo>
                        <a:pt x="78427" y="19051"/>
                      </a:lnTo>
                      <a:lnTo>
                        <a:pt x="78427" y="18860"/>
                      </a:lnTo>
                      <a:lnTo>
                        <a:pt x="78427" y="18670"/>
                      </a:lnTo>
                      <a:lnTo>
                        <a:pt x="78427" y="18467"/>
                      </a:lnTo>
                      <a:lnTo>
                        <a:pt x="78427" y="18277"/>
                      </a:lnTo>
                      <a:lnTo>
                        <a:pt x="78427" y="18086"/>
                      </a:lnTo>
                      <a:lnTo>
                        <a:pt x="78427" y="17884"/>
                      </a:lnTo>
                      <a:lnTo>
                        <a:pt x="78427" y="17693"/>
                      </a:lnTo>
                      <a:lnTo>
                        <a:pt x="78427" y="17503"/>
                      </a:lnTo>
                      <a:lnTo>
                        <a:pt x="78427" y="17300"/>
                      </a:lnTo>
                      <a:lnTo>
                        <a:pt x="78427" y="17110"/>
                      </a:lnTo>
                      <a:lnTo>
                        <a:pt x="78427" y="16919"/>
                      </a:lnTo>
                      <a:lnTo>
                        <a:pt x="78427" y="16717"/>
                      </a:lnTo>
                      <a:lnTo>
                        <a:pt x="78427" y="16527"/>
                      </a:lnTo>
                      <a:lnTo>
                        <a:pt x="78427" y="16336"/>
                      </a:lnTo>
                      <a:lnTo>
                        <a:pt x="78427" y="16146"/>
                      </a:lnTo>
                      <a:lnTo>
                        <a:pt x="78427" y="15943"/>
                      </a:lnTo>
                      <a:lnTo>
                        <a:pt x="78427" y="15753"/>
                      </a:lnTo>
                      <a:lnTo>
                        <a:pt x="78427" y="15562"/>
                      </a:lnTo>
                      <a:lnTo>
                        <a:pt x="78427" y="15360"/>
                      </a:lnTo>
                      <a:lnTo>
                        <a:pt x="78427" y="15169"/>
                      </a:lnTo>
                      <a:lnTo>
                        <a:pt x="78427" y="14979"/>
                      </a:lnTo>
                      <a:lnTo>
                        <a:pt x="78427" y="14776"/>
                      </a:lnTo>
                      <a:lnTo>
                        <a:pt x="78427" y="14586"/>
                      </a:lnTo>
                      <a:lnTo>
                        <a:pt x="78427" y="14395"/>
                      </a:lnTo>
                      <a:lnTo>
                        <a:pt x="78427" y="14193"/>
                      </a:lnTo>
                      <a:lnTo>
                        <a:pt x="78427" y="14002"/>
                      </a:lnTo>
                      <a:lnTo>
                        <a:pt x="78427" y="13812"/>
                      </a:lnTo>
                      <a:lnTo>
                        <a:pt x="78427" y="13609"/>
                      </a:lnTo>
                      <a:lnTo>
                        <a:pt x="78427" y="13419"/>
                      </a:lnTo>
                      <a:lnTo>
                        <a:pt x="78427" y="13228"/>
                      </a:lnTo>
                      <a:lnTo>
                        <a:pt x="78427" y="13026"/>
                      </a:lnTo>
                      <a:lnTo>
                        <a:pt x="78427" y="12836"/>
                      </a:lnTo>
                      <a:lnTo>
                        <a:pt x="78427" y="12645"/>
                      </a:lnTo>
                      <a:lnTo>
                        <a:pt x="78427" y="12443"/>
                      </a:lnTo>
                      <a:lnTo>
                        <a:pt x="78427" y="12252"/>
                      </a:lnTo>
                      <a:lnTo>
                        <a:pt x="78427" y="12062"/>
                      </a:lnTo>
                      <a:lnTo>
                        <a:pt x="78427" y="11859"/>
                      </a:lnTo>
                      <a:lnTo>
                        <a:pt x="78427" y="11669"/>
                      </a:lnTo>
                      <a:lnTo>
                        <a:pt x="78427" y="11478"/>
                      </a:lnTo>
                      <a:lnTo>
                        <a:pt x="78427" y="11276"/>
                      </a:lnTo>
                      <a:lnTo>
                        <a:pt x="78427" y="11085"/>
                      </a:lnTo>
                      <a:lnTo>
                        <a:pt x="78427" y="10895"/>
                      </a:lnTo>
                      <a:lnTo>
                        <a:pt x="78427" y="10692"/>
                      </a:lnTo>
                      <a:lnTo>
                        <a:pt x="78427" y="10502"/>
                      </a:lnTo>
                      <a:lnTo>
                        <a:pt x="78427" y="10311"/>
                      </a:lnTo>
                      <a:lnTo>
                        <a:pt x="78427" y="10109"/>
                      </a:lnTo>
                      <a:lnTo>
                        <a:pt x="78427" y="9919"/>
                      </a:lnTo>
                      <a:lnTo>
                        <a:pt x="78427" y="9728"/>
                      </a:lnTo>
                      <a:lnTo>
                        <a:pt x="78427" y="9526"/>
                      </a:lnTo>
                      <a:lnTo>
                        <a:pt x="78427" y="9335"/>
                      </a:lnTo>
                      <a:lnTo>
                        <a:pt x="78427" y="9145"/>
                      </a:lnTo>
                      <a:lnTo>
                        <a:pt x="78427" y="8942"/>
                      </a:lnTo>
                      <a:lnTo>
                        <a:pt x="78427" y="8752"/>
                      </a:lnTo>
                      <a:lnTo>
                        <a:pt x="78427" y="8561"/>
                      </a:lnTo>
                      <a:lnTo>
                        <a:pt x="78427" y="8359"/>
                      </a:lnTo>
                      <a:lnTo>
                        <a:pt x="78427" y="8168"/>
                      </a:lnTo>
                      <a:lnTo>
                        <a:pt x="78427" y="7978"/>
                      </a:lnTo>
                      <a:lnTo>
                        <a:pt x="78427" y="7775"/>
                      </a:lnTo>
                      <a:lnTo>
                        <a:pt x="78427" y="7585"/>
                      </a:lnTo>
                      <a:lnTo>
                        <a:pt x="78427" y="7394"/>
                      </a:lnTo>
                      <a:lnTo>
                        <a:pt x="78427" y="7192"/>
                      </a:lnTo>
                      <a:lnTo>
                        <a:pt x="78427" y="7002"/>
                      </a:lnTo>
                      <a:lnTo>
                        <a:pt x="78427" y="6811"/>
                      </a:lnTo>
                      <a:lnTo>
                        <a:pt x="78427" y="6609"/>
                      </a:lnTo>
                      <a:lnTo>
                        <a:pt x="78427" y="6418"/>
                      </a:lnTo>
                      <a:lnTo>
                        <a:pt x="78427" y="6228"/>
                      </a:lnTo>
                      <a:lnTo>
                        <a:pt x="78427" y="6025"/>
                      </a:lnTo>
                      <a:lnTo>
                        <a:pt x="78427" y="5835"/>
                      </a:lnTo>
                      <a:lnTo>
                        <a:pt x="78427" y="5644"/>
                      </a:lnTo>
                      <a:lnTo>
                        <a:pt x="78427" y="5442"/>
                      </a:lnTo>
                      <a:lnTo>
                        <a:pt x="78427" y="5251"/>
                      </a:lnTo>
                      <a:lnTo>
                        <a:pt x="78427" y="5061"/>
                      </a:lnTo>
                      <a:lnTo>
                        <a:pt x="78427" y="4858"/>
                      </a:lnTo>
                      <a:lnTo>
                        <a:pt x="78427" y="4668"/>
                      </a:lnTo>
                      <a:lnTo>
                        <a:pt x="78427" y="4477"/>
                      </a:lnTo>
                      <a:lnTo>
                        <a:pt x="78427" y="4275"/>
                      </a:lnTo>
                      <a:lnTo>
                        <a:pt x="78427" y="4085"/>
                      </a:lnTo>
                      <a:lnTo>
                        <a:pt x="78427" y="3894"/>
                      </a:lnTo>
                      <a:lnTo>
                        <a:pt x="78427" y="3692"/>
                      </a:lnTo>
                      <a:lnTo>
                        <a:pt x="78427" y="3501"/>
                      </a:lnTo>
                      <a:lnTo>
                        <a:pt x="78427" y="3311"/>
                      </a:lnTo>
                      <a:lnTo>
                        <a:pt x="78427" y="3108"/>
                      </a:lnTo>
                      <a:lnTo>
                        <a:pt x="78427" y="2918"/>
                      </a:lnTo>
                      <a:lnTo>
                        <a:pt x="78427" y="2727"/>
                      </a:lnTo>
                      <a:lnTo>
                        <a:pt x="78427" y="2525"/>
                      </a:lnTo>
                      <a:lnTo>
                        <a:pt x="78427" y="2334"/>
                      </a:lnTo>
                      <a:lnTo>
                        <a:pt x="78427" y="2144"/>
                      </a:lnTo>
                      <a:lnTo>
                        <a:pt x="78427" y="1941"/>
                      </a:lnTo>
                      <a:lnTo>
                        <a:pt x="78427" y="1751"/>
                      </a:lnTo>
                      <a:lnTo>
                        <a:pt x="78427" y="1560"/>
                      </a:lnTo>
                      <a:lnTo>
                        <a:pt x="78427" y="1358"/>
                      </a:lnTo>
                      <a:lnTo>
                        <a:pt x="78427" y="1167"/>
                      </a:lnTo>
                      <a:lnTo>
                        <a:pt x="78427" y="977"/>
                      </a:lnTo>
                      <a:lnTo>
                        <a:pt x="78427" y="775"/>
                      </a:lnTo>
                      <a:lnTo>
                        <a:pt x="78427" y="584"/>
                      </a:lnTo>
                      <a:lnTo>
                        <a:pt x="78427" y="394"/>
                      </a:lnTo>
                      <a:lnTo>
                        <a:pt x="78427" y="191"/>
                      </a:lnTo>
                      <a:lnTo>
                        <a:pt x="78427" y="1"/>
                      </a:lnTo>
                      <a:lnTo>
                        <a:pt x="78212" y="1"/>
                      </a:lnTo>
                      <a:cubicBezTo>
                        <a:pt x="78224" y="858"/>
                        <a:pt x="77760" y="1644"/>
                        <a:pt x="77022" y="2072"/>
                      </a:cubicBezTo>
                      <a:lnTo>
                        <a:pt x="41720" y="22444"/>
                      </a:lnTo>
                      <a:cubicBezTo>
                        <a:pt x="40946" y="22890"/>
                        <a:pt x="40083" y="23114"/>
                        <a:pt x="39218" y="23114"/>
                      </a:cubicBezTo>
                      <a:cubicBezTo>
                        <a:pt x="38353" y="23114"/>
                        <a:pt x="37487" y="22890"/>
                        <a:pt x="36707" y="22444"/>
                      </a:cubicBezTo>
                      <a:lnTo>
                        <a:pt x="1417" y="2072"/>
                      </a:lnTo>
                      <a:cubicBezTo>
                        <a:pt x="667" y="1644"/>
                        <a:pt x="215" y="858"/>
                        <a:pt x="2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  <a:alpha val="41520"/>
                      </a:srgbClr>
                    </a:gs>
                    <a:gs pos="100000">
                      <a:srgbClr val="FFFFFF">
                        <a:alpha val="37254"/>
                        <a:alpha val="4152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5553063" y="1487604"/>
                  <a:ext cx="1981525" cy="1164300"/>
                </a:xfrm>
                <a:custGeom>
                  <a:rect b="b" l="l" r="r" t="t"/>
                  <a:pathLst>
                    <a:path extrusionOk="0" h="46572" w="79261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rgbClr val="A0FDF1">
                    <a:alpha val="41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00" name="Google Shape;900;p26"/>
            <p:cNvGrpSpPr/>
            <p:nvPr/>
          </p:nvGrpSpPr>
          <p:grpSpPr>
            <a:xfrm>
              <a:off x="3635042" y="1987866"/>
              <a:ext cx="598632" cy="805372"/>
              <a:chOff x="3478424" y="1308364"/>
              <a:chExt cx="2187185" cy="2942536"/>
            </a:xfrm>
          </p:grpSpPr>
          <p:sp>
            <p:nvSpPr>
              <p:cNvPr id="901" name="Google Shape;901;p26"/>
              <p:cNvSpPr/>
              <p:nvPr/>
            </p:nvSpPr>
            <p:spPr>
              <a:xfrm>
                <a:off x="3485139" y="2969821"/>
                <a:ext cx="2180470" cy="1281079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6"/>
              <p:cNvSpPr/>
              <p:nvPr/>
            </p:nvSpPr>
            <p:spPr>
              <a:xfrm>
                <a:off x="3793045" y="1947520"/>
                <a:ext cx="1550129" cy="2096604"/>
              </a:xfrm>
              <a:custGeom>
                <a:rect b="b" l="l" r="r" t="t"/>
                <a:pathLst>
                  <a:path extrusionOk="0" h="71307" w="52721">
                    <a:moveTo>
                      <a:pt x="52709" y="0"/>
                    </a:moveTo>
                    <a:lnTo>
                      <a:pt x="0" y="0"/>
                    </a:lnTo>
                    <a:lnTo>
                      <a:pt x="0" y="55495"/>
                    </a:lnTo>
                    <a:cubicBezTo>
                      <a:pt x="0" y="56090"/>
                      <a:pt x="321" y="56650"/>
                      <a:pt x="845" y="56948"/>
                    </a:cubicBezTo>
                    <a:lnTo>
                      <a:pt x="24646" y="70699"/>
                    </a:lnTo>
                    <a:cubicBezTo>
                      <a:pt x="25706" y="71306"/>
                      <a:pt x="27027" y="71306"/>
                      <a:pt x="28087" y="70699"/>
                    </a:cubicBezTo>
                    <a:lnTo>
                      <a:pt x="51876" y="56948"/>
                    </a:lnTo>
                    <a:cubicBezTo>
                      <a:pt x="52399" y="56650"/>
                      <a:pt x="52721" y="56090"/>
                      <a:pt x="52721" y="55495"/>
                    </a:cubicBezTo>
                    <a:lnTo>
                      <a:pt x="52721" y="554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6"/>
              <p:cNvSpPr/>
              <p:nvPr/>
            </p:nvSpPr>
            <p:spPr>
              <a:xfrm>
                <a:off x="3784988" y="1482593"/>
                <a:ext cx="1566242" cy="929825"/>
              </a:xfrm>
              <a:custGeom>
                <a:rect b="b" l="l" r="r" t="t"/>
                <a:pathLst>
                  <a:path extrusionOk="0" h="31624" w="53269">
                    <a:moveTo>
                      <a:pt x="24920" y="31004"/>
                    </a:moveTo>
                    <a:lnTo>
                      <a:pt x="1119" y="17265"/>
                    </a:lnTo>
                    <a:cubicBezTo>
                      <a:pt x="0" y="16622"/>
                      <a:pt x="0" y="15002"/>
                      <a:pt x="1119" y="14359"/>
                    </a:cubicBezTo>
                    <a:lnTo>
                      <a:pt x="24920" y="620"/>
                    </a:lnTo>
                    <a:cubicBezTo>
                      <a:pt x="25980" y="1"/>
                      <a:pt x="27301" y="1"/>
                      <a:pt x="28361" y="620"/>
                    </a:cubicBezTo>
                    <a:lnTo>
                      <a:pt x="52150" y="14359"/>
                    </a:lnTo>
                    <a:cubicBezTo>
                      <a:pt x="53269" y="15002"/>
                      <a:pt x="53269" y="16622"/>
                      <a:pt x="52150" y="17265"/>
                    </a:cubicBezTo>
                    <a:lnTo>
                      <a:pt x="28361" y="31004"/>
                    </a:lnTo>
                    <a:cubicBezTo>
                      <a:pt x="27289" y="31624"/>
                      <a:pt x="25980" y="31624"/>
                      <a:pt x="24920" y="31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6"/>
              <p:cNvSpPr/>
              <p:nvPr/>
            </p:nvSpPr>
            <p:spPr>
              <a:xfrm>
                <a:off x="3818244" y="2089627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61"/>
                    </a:lnTo>
                    <a:lnTo>
                      <a:pt x="0" y="1"/>
                    </a:lnTo>
                    <a:lnTo>
                      <a:pt x="24194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6"/>
              <p:cNvSpPr/>
              <p:nvPr/>
            </p:nvSpPr>
            <p:spPr>
              <a:xfrm>
                <a:off x="3818244" y="2153697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6"/>
              <p:cNvSpPr/>
              <p:nvPr/>
            </p:nvSpPr>
            <p:spPr>
              <a:xfrm>
                <a:off x="3818244" y="2218120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6"/>
              <p:cNvSpPr/>
              <p:nvPr/>
            </p:nvSpPr>
            <p:spPr>
              <a:xfrm>
                <a:off x="3818244" y="228254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6"/>
              <p:cNvSpPr/>
              <p:nvPr/>
            </p:nvSpPr>
            <p:spPr>
              <a:xfrm>
                <a:off x="3818244" y="2346966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6"/>
              <p:cNvSpPr/>
              <p:nvPr/>
            </p:nvSpPr>
            <p:spPr>
              <a:xfrm>
                <a:off x="3818244" y="246178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6"/>
              <p:cNvSpPr/>
              <p:nvPr/>
            </p:nvSpPr>
            <p:spPr>
              <a:xfrm>
                <a:off x="3818244" y="2526209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6"/>
              <p:cNvSpPr/>
              <p:nvPr/>
            </p:nvSpPr>
            <p:spPr>
              <a:xfrm>
                <a:off x="3818244" y="2590250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6"/>
              <p:cNvSpPr/>
              <p:nvPr/>
            </p:nvSpPr>
            <p:spPr>
              <a:xfrm>
                <a:off x="3818244" y="265467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6"/>
              <p:cNvSpPr/>
              <p:nvPr/>
            </p:nvSpPr>
            <p:spPr>
              <a:xfrm>
                <a:off x="3818244" y="271909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6"/>
              <p:cNvSpPr/>
              <p:nvPr/>
            </p:nvSpPr>
            <p:spPr>
              <a:xfrm>
                <a:off x="3818244" y="283391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6"/>
              <p:cNvSpPr/>
              <p:nvPr/>
            </p:nvSpPr>
            <p:spPr>
              <a:xfrm>
                <a:off x="3818244" y="289833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6"/>
              <p:cNvSpPr/>
              <p:nvPr/>
            </p:nvSpPr>
            <p:spPr>
              <a:xfrm>
                <a:off x="3818244" y="2962762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6"/>
              <p:cNvSpPr/>
              <p:nvPr/>
            </p:nvSpPr>
            <p:spPr>
              <a:xfrm>
                <a:off x="3818244" y="3026803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9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6"/>
              <p:cNvSpPr/>
              <p:nvPr/>
            </p:nvSpPr>
            <p:spPr>
              <a:xfrm>
                <a:off x="3818244" y="309122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6"/>
              <p:cNvSpPr/>
              <p:nvPr/>
            </p:nvSpPr>
            <p:spPr>
              <a:xfrm>
                <a:off x="3818244" y="320604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6"/>
              <p:cNvSpPr/>
              <p:nvPr/>
            </p:nvSpPr>
            <p:spPr>
              <a:xfrm>
                <a:off x="3818244" y="327046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6"/>
              <p:cNvSpPr/>
              <p:nvPr/>
            </p:nvSpPr>
            <p:spPr>
              <a:xfrm>
                <a:off x="3818244" y="3334892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6"/>
              <p:cNvSpPr/>
              <p:nvPr/>
            </p:nvSpPr>
            <p:spPr>
              <a:xfrm>
                <a:off x="3818244" y="3399315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6"/>
              <p:cNvSpPr/>
              <p:nvPr/>
            </p:nvSpPr>
            <p:spPr>
              <a:xfrm>
                <a:off x="3818244" y="3463385"/>
                <a:ext cx="711364" cy="456856"/>
              </a:xfrm>
              <a:custGeom>
                <a:rect b="b" l="l" r="r" t="t"/>
                <a:pathLst>
                  <a:path extrusionOk="0" h="15538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6"/>
              <p:cNvSpPr/>
              <p:nvPr/>
            </p:nvSpPr>
            <p:spPr>
              <a:xfrm>
                <a:off x="4606639" y="2089627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61"/>
                    </a:lnTo>
                    <a:lnTo>
                      <a:pt x="24182" y="1"/>
                    </a:lnTo>
                    <a:lnTo>
                      <a:pt x="0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6"/>
              <p:cNvSpPr/>
              <p:nvPr/>
            </p:nvSpPr>
            <p:spPr>
              <a:xfrm>
                <a:off x="4606639" y="2153697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6"/>
              <p:cNvSpPr/>
              <p:nvPr/>
            </p:nvSpPr>
            <p:spPr>
              <a:xfrm>
                <a:off x="4606639" y="2218120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6"/>
              <p:cNvSpPr/>
              <p:nvPr/>
            </p:nvSpPr>
            <p:spPr>
              <a:xfrm>
                <a:off x="4606639" y="228254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6"/>
              <p:cNvSpPr/>
              <p:nvPr/>
            </p:nvSpPr>
            <p:spPr>
              <a:xfrm>
                <a:off x="4606639" y="2346966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6"/>
              <p:cNvSpPr/>
              <p:nvPr/>
            </p:nvSpPr>
            <p:spPr>
              <a:xfrm>
                <a:off x="4606639" y="246178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6"/>
              <p:cNvSpPr/>
              <p:nvPr/>
            </p:nvSpPr>
            <p:spPr>
              <a:xfrm>
                <a:off x="4606639" y="2526209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6"/>
              <p:cNvSpPr/>
              <p:nvPr/>
            </p:nvSpPr>
            <p:spPr>
              <a:xfrm>
                <a:off x="4606639" y="2590250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6"/>
              <p:cNvSpPr/>
              <p:nvPr/>
            </p:nvSpPr>
            <p:spPr>
              <a:xfrm>
                <a:off x="4606639" y="265467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6"/>
              <p:cNvSpPr/>
              <p:nvPr/>
            </p:nvSpPr>
            <p:spPr>
              <a:xfrm>
                <a:off x="4606639" y="271909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6"/>
              <p:cNvSpPr/>
              <p:nvPr/>
            </p:nvSpPr>
            <p:spPr>
              <a:xfrm>
                <a:off x="4606639" y="283391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6"/>
              <p:cNvSpPr/>
              <p:nvPr/>
            </p:nvSpPr>
            <p:spPr>
              <a:xfrm>
                <a:off x="4606639" y="289833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6"/>
              <p:cNvSpPr/>
              <p:nvPr/>
            </p:nvSpPr>
            <p:spPr>
              <a:xfrm>
                <a:off x="4606639" y="2962762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6"/>
              <p:cNvSpPr/>
              <p:nvPr/>
            </p:nvSpPr>
            <p:spPr>
              <a:xfrm>
                <a:off x="4606639" y="3026803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9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6"/>
              <p:cNvSpPr/>
              <p:nvPr/>
            </p:nvSpPr>
            <p:spPr>
              <a:xfrm>
                <a:off x="4606639" y="309122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6"/>
              <p:cNvSpPr/>
              <p:nvPr/>
            </p:nvSpPr>
            <p:spPr>
              <a:xfrm>
                <a:off x="4606639" y="320604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6"/>
              <p:cNvSpPr/>
              <p:nvPr/>
            </p:nvSpPr>
            <p:spPr>
              <a:xfrm>
                <a:off x="4606639" y="327046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6"/>
              <p:cNvSpPr/>
              <p:nvPr/>
            </p:nvSpPr>
            <p:spPr>
              <a:xfrm>
                <a:off x="4606639" y="3334892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6"/>
              <p:cNvSpPr/>
              <p:nvPr/>
            </p:nvSpPr>
            <p:spPr>
              <a:xfrm>
                <a:off x="4606639" y="3399315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6"/>
              <p:cNvSpPr/>
              <p:nvPr/>
            </p:nvSpPr>
            <p:spPr>
              <a:xfrm>
                <a:off x="4606639" y="3463385"/>
                <a:ext cx="711011" cy="456856"/>
              </a:xfrm>
              <a:custGeom>
                <a:rect b="b" l="l" r="r" t="t"/>
                <a:pathLst>
                  <a:path extrusionOk="0" h="15538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44" name="Google Shape;944;p26"/>
              <p:cNvGrpSpPr/>
              <p:nvPr/>
            </p:nvGrpSpPr>
            <p:grpSpPr>
              <a:xfrm>
                <a:off x="3478424" y="1308364"/>
                <a:ext cx="2180470" cy="1878295"/>
                <a:chOff x="5553063" y="1487604"/>
                <a:chExt cx="1981525" cy="1707075"/>
              </a:xfrm>
            </p:grpSpPr>
            <p:sp>
              <p:nvSpPr>
                <p:cNvPr id="945" name="Google Shape;945;p26"/>
                <p:cNvSpPr/>
                <p:nvPr/>
              </p:nvSpPr>
              <p:spPr>
                <a:xfrm>
                  <a:off x="5563488" y="2071829"/>
                  <a:ext cx="1960975" cy="1122850"/>
                </a:xfrm>
                <a:custGeom>
                  <a:rect b="b" l="l" r="r" t="t"/>
                  <a:pathLst>
                    <a:path extrusionOk="0" h="44914" w="78439">
                      <a:moveTo>
                        <a:pt x="12" y="1"/>
                      </a:moveTo>
                      <a:cubicBezTo>
                        <a:pt x="12" y="72"/>
                        <a:pt x="12" y="132"/>
                        <a:pt x="12" y="191"/>
                      </a:cubicBezTo>
                      <a:cubicBezTo>
                        <a:pt x="12" y="263"/>
                        <a:pt x="12" y="322"/>
                        <a:pt x="12" y="394"/>
                      </a:cubicBezTo>
                      <a:cubicBezTo>
                        <a:pt x="12" y="453"/>
                        <a:pt x="12" y="525"/>
                        <a:pt x="12" y="584"/>
                      </a:cubicBezTo>
                      <a:cubicBezTo>
                        <a:pt x="12" y="656"/>
                        <a:pt x="12" y="715"/>
                        <a:pt x="12" y="775"/>
                      </a:cubicBezTo>
                      <a:cubicBezTo>
                        <a:pt x="12" y="846"/>
                        <a:pt x="12" y="906"/>
                        <a:pt x="12" y="977"/>
                      </a:cubicBezTo>
                      <a:cubicBezTo>
                        <a:pt x="12" y="1037"/>
                        <a:pt x="12" y="1108"/>
                        <a:pt x="12" y="1167"/>
                      </a:cubicBezTo>
                      <a:cubicBezTo>
                        <a:pt x="12" y="1239"/>
                        <a:pt x="12" y="1298"/>
                        <a:pt x="12" y="1358"/>
                      </a:cubicBezTo>
                      <a:cubicBezTo>
                        <a:pt x="12" y="1429"/>
                        <a:pt x="12" y="1489"/>
                        <a:pt x="12" y="1560"/>
                      </a:cubicBezTo>
                      <a:cubicBezTo>
                        <a:pt x="12" y="1620"/>
                        <a:pt x="12" y="1691"/>
                        <a:pt x="12" y="1751"/>
                      </a:cubicBezTo>
                      <a:cubicBezTo>
                        <a:pt x="12" y="1822"/>
                        <a:pt x="12" y="1882"/>
                        <a:pt x="12" y="1941"/>
                      </a:cubicBezTo>
                      <a:cubicBezTo>
                        <a:pt x="12" y="2013"/>
                        <a:pt x="12" y="2072"/>
                        <a:pt x="12" y="2144"/>
                      </a:cubicBezTo>
                      <a:cubicBezTo>
                        <a:pt x="12" y="2203"/>
                        <a:pt x="12" y="2275"/>
                        <a:pt x="12" y="2334"/>
                      </a:cubicBezTo>
                      <a:cubicBezTo>
                        <a:pt x="12" y="2406"/>
                        <a:pt x="12" y="2465"/>
                        <a:pt x="12" y="2525"/>
                      </a:cubicBezTo>
                      <a:cubicBezTo>
                        <a:pt x="12" y="2596"/>
                        <a:pt x="12" y="2656"/>
                        <a:pt x="12" y="2727"/>
                      </a:cubicBezTo>
                      <a:cubicBezTo>
                        <a:pt x="12" y="2787"/>
                        <a:pt x="12" y="2858"/>
                        <a:pt x="12" y="2918"/>
                      </a:cubicBezTo>
                      <a:cubicBezTo>
                        <a:pt x="12" y="2989"/>
                        <a:pt x="12" y="3049"/>
                        <a:pt x="12" y="3108"/>
                      </a:cubicBezTo>
                      <a:cubicBezTo>
                        <a:pt x="12" y="3180"/>
                        <a:pt x="12" y="3239"/>
                        <a:pt x="12" y="3311"/>
                      </a:cubicBezTo>
                      <a:cubicBezTo>
                        <a:pt x="12" y="3370"/>
                        <a:pt x="12" y="3442"/>
                        <a:pt x="12" y="3501"/>
                      </a:cubicBezTo>
                      <a:cubicBezTo>
                        <a:pt x="12" y="3573"/>
                        <a:pt x="12" y="3632"/>
                        <a:pt x="12" y="3692"/>
                      </a:cubicBezTo>
                      <a:cubicBezTo>
                        <a:pt x="12" y="3763"/>
                        <a:pt x="12" y="3823"/>
                        <a:pt x="12" y="3894"/>
                      </a:cubicBezTo>
                      <a:cubicBezTo>
                        <a:pt x="12" y="3954"/>
                        <a:pt x="12" y="4025"/>
                        <a:pt x="12" y="4085"/>
                      </a:cubicBezTo>
                      <a:cubicBezTo>
                        <a:pt x="12" y="4156"/>
                        <a:pt x="12" y="4215"/>
                        <a:pt x="12" y="4275"/>
                      </a:cubicBezTo>
                      <a:cubicBezTo>
                        <a:pt x="12" y="4346"/>
                        <a:pt x="12" y="4406"/>
                        <a:pt x="12" y="4477"/>
                      </a:cubicBezTo>
                      <a:cubicBezTo>
                        <a:pt x="12" y="4537"/>
                        <a:pt x="12" y="4608"/>
                        <a:pt x="12" y="4668"/>
                      </a:cubicBezTo>
                      <a:cubicBezTo>
                        <a:pt x="12" y="4739"/>
                        <a:pt x="12" y="4799"/>
                        <a:pt x="12" y="4858"/>
                      </a:cubicBezTo>
                      <a:cubicBezTo>
                        <a:pt x="12" y="4930"/>
                        <a:pt x="12" y="4989"/>
                        <a:pt x="12" y="5061"/>
                      </a:cubicBezTo>
                      <a:cubicBezTo>
                        <a:pt x="12" y="5120"/>
                        <a:pt x="12" y="5192"/>
                        <a:pt x="12" y="5251"/>
                      </a:cubicBezTo>
                      <a:cubicBezTo>
                        <a:pt x="12" y="5323"/>
                        <a:pt x="12" y="5382"/>
                        <a:pt x="12" y="5442"/>
                      </a:cubicBezTo>
                      <a:cubicBezTo>
                        <a:pt x="12" y="5513"/>
                        <a:pt x="12" y="5573"/>
                        <a:pt x="12" y="5644"/>
                      </a:cubicBezTo>
                      <a:cubicBezTo>
                        <a:pt x="12" y="5704"/>
                        <a:pt x="12" y="5775"/>
                        <a:pt x="12" y="5835"/>
                      </a:cubicBezTo>
                      <a:cubicBezTo>
                        <a:pt x="12" y="5906"/>
                        <a:pt x="12" y="5966"/>
                        <a:pt x="12" y="6025"/>
                      </a:cubicBezTo>
                      <a:cubicBezTo>
                        <a:pt x="12" y="6097"/>
                        <a:pt x="12" y="6156"/>
                        <a:pt x="12" y="6228"/>
                      </a:cubicBezTo>
                      <a:cubicBezTo>
                        <a:pt x="12" y="6287"/>
                        <a:pt x="12" y="6359"/>
                        <a:pt x="12" y="6418"/>
                      </a:cubicBezTo>
                      <a:cubicBezTo>
                        <a:pt x="12" y="6490"/>
                        <a:pt x="12" y="6549"/>
                        <a:pt x="12" y="6609"/>
                      </a:cubicBezTo>
                      <a:cubicBezTo>
                        <a:pt x="12" y="6680"/>
                        <a:pt x="12" y="6740"/>
                        <a:pt x="12" y="6811"/>
                      </a:cubicBezTo>
                      <a:cubicBezTo>
                        <a:pt x="12" y="6871"/>
                        <a:pt x="12" y="6942"/>
                        <a:pt x="12" y="7002"/>
                      </a:cubicBezTo>
                      <a:cubicBezTo>
                        <a:pt x="12" y="7073"/>
                        <a:pt x="12" y="7132"/>
                        <a:pt x="12" y="7192"/>
                      </a:cubicBezTo>
                      <a:cubicBezTo>
                        <a:pt x="12" y="7263"/>
                        <a:pt x="12" y="7323"/>
                        <a:pt x="12" y="7394"/>
                      </a:cubicBezTo>
                      <a:cubicBezTo>
                        <a:pt x="12" y="7454"/>
                        <a:pt x="12" y="7525"/>
                        <a:pt x="12" y="7585"/>
                      </a:cubicBezTo>
                      <a:cubicBezTo>
                        <a:pt x="12" y="7656"/>
                        <a:pt x="12" y="7716"/>
                        <a:pt x="12" y="7775"/>
                      </a:cubicBezTo>
                      <a:cubicBezTo>
                        <a:pt x="12" y="7847"/>
                        <a:pt x="12" y="7906"/>
                        <a:pt x="12" y="7978"/>
                      </a:cubicBezTo>
                      <a:cubicBezTo>
                        <a:pt x="12" y="8037"/>
                        <a:pt x="12" y="8109"/>
                        <a:pt x="12" y="8168"/>
                      </a:cubicBezTo>
                      <a:cubicBezTo>
                        <a:pt x="12" y="8228"/>
                        <a:pt x="12" y="8299"/>
                        <a:pt x="12" y="8359"/>
                      </a:cubicBezTo>
                      <a:cubicBezTo>
                        <a:pt x="12" y="8430"/>
                        <a:pt x="12" y="8490"/>
                        <a:pt x="12" y="8561"/>
                      </a:cubicBezTo>
                      <a:cubicBezTo>
                        <a:pt x="12" y="8621"/>
                        <a:pt x="12" y="8692"/>
                        <a:pt x="12" y="8752"/>
                      </a:cubicBezTo>
                      <a:cubicBezTo>
                        <a:pt x="12" y="8811"/>
                        <a:pt x="12" y="8883"/>
                        <a:pt x="12" y="8942"/>
                      </a:cubicBezTo>
                      <a:cubicBezTo>
                        <a:pt x="12" y="9014"/>
                        <a:pt x="12" y="9073"/>
                        <a:pt x="12" y="9145"/>
                      </a:cubicBezTo>
                      <a:cubicBezTo>
                        <a:pt x="12" y="9204"/>
                        <a:pt x="12" y="9276"/>
                        <a:pt x="12" y="9335"/>
                      </a:cubicBezTo>
                      <a:cubicBezTo>
                        <a:pt x="12" y="9395"/>
                        <a:pt x="12" y="9466"/>
                        <a:pt x="12" y="9526"/>
                      </a:cubicBezTo>
                      <a:cubicBezTo>
                        <a:pt x="12" y="9597"/>
                        <a:pt x="12" y="9657"/>
                        <a:pt x="12" y="9728"/>
                      </a:cubicBezTo>
                      <a:cubicBezTo>
                        <a:pt x="12" y="9788"/>
                        <a:pt x="12" y="9859"/>
                        <a:pt x="12" y="9919"/>
                      </a:cubicBezTo>
                      <a:cubicBezTo>
                        <a:pt x="12" y="9978"/>
                        <a:pt x="12" y="10050"/>
                        <a:pt x="12" y="10109"/>
                      </a:cubicBezTo>
                      <a:cubicBezTo>
                        <a:pt x="12" y="10180"/>
                        <a:pt x="12" y="10240"/>
                        <a:pt x="12" y="10311"/>
                      </a:cubicBezTo>
                      <a:cubicBezTo>
                        <a:pt x="12" y="10371"/>
                        <a:pt x="12" y="10442"/>
                        <a:pt x="12" y="10502"/>
                      </a:cubicBezTo>
                      <a:cubicBezTo>
                        <a:pt x="12" y="10561"/>
                        <a:pt x="12" y="10633"/>
                        <a:pt x="12" y="10692"/>
                      </a:cubicBezTo>
                      <a:cubicBezTo>
                        <a:pt x="12" y="10764"/>
                        <a:pt x="12" y="10823"/>
                        <a:pt x="12" y="10895"/>
                      </a:cubicBezTo>
                      <a:cubicBezTo>
                        <a:pt x="12" y="10954"/>
                        <a:pt x="12" y="11026"/>
                        <a:pt x="12" y="11085"/>
                      </a:cubicBezTo>
                      <a:cubicBezTo>
                        <a:pt x="12" y="11145"/>
                        <a:pt x="12" y="11216"/>
                        <a:pt x="12" y="11276"/>
                      </a:cubicBezTo>
                      <a:cubicBezTo>
                        <a:pt x="12" y="11347"/>
                        <a:pt x="12" y="11407"/>
                        <a:pt x="12" y="11478"/>
                      </a:cubicBezTo>
                      <a:cubicBezTo>
                        <a:pt x="12" y="11538"/>
                        <a:pt x="12" y="11609"/>
                        <a:pt x="12" y="11669"/>
                      </a:cubicBezTo>
                      <a:cubicBezTo>
                        <a:pt x="12" y="11728"/>
                        <a:pt x="12" y="11800"/>
                        <a:pt x="12" y="11859"/>
                      </a:cubicBezTo>
                      <a:cubicBezTo>
                        <a:pt x="12" y="11931"/>
                        <a:pt x="12" y="11990"/>
                        <a:pt x="12" y="12062"/>
                      </a:cubicBezTo>
                      <a:cubicBezTo>
                        <a:pt x="12" y="12121"/>
                        <a:pt x="12" y="12193"/>
                        <a:pt x="12" y="12252"/>
                      </a:cubicBezTo>
                      <a:cubicBezTo>
                        <a:pt x="12" y="12312"/>
                        <a:pt x="12" y="12383"/>
                        <a:pt x="12" y="12443"/>
                      </a:cubicBezTo>
                      <a:cubicBezTo>
                        <a:pt x="12" y="12514"/>
                        <a:pt x="12" y="12574"/>
                        <a:pt x="12" y="12645"/>
                      </a:cubicBezTo>
                      <a:cubicBezTo>
                        <a:pt x="12" y="12705"/>
                        <a:pt x="12" y="12776"/>
                        <a:pt x="12" y="12836"/>
                      </a:cubicBezTo>
                      <a:cubicBezTo>
                        <a:pt x="12" y="12895"/>
                        <a:pt x="12" y="12967"/>
                        <a:pt x="12" y="13026"/>
                      </a:cubicBezTo>
                      <a:cubicBezTo>
                        <a:pt x="12" y="13098"/>
                        <a:pt x="12" y="13157"/>
                        <a:pt x="12" y="13228"/>
                      </a:cubicBezTo>
                      <a:cubicBezTo>
                        <a:pt x="12" y="13288"/>
                        <a:pt x="12" y="13359"/>
                        <a:pt x="12" y="13419"/>
                      </a:cubicBezTo>
                      <a:cubicBezTo>
                        <a:pt x="12" y="13479"/>
                        <a:pt x="12" y="13550"/>
                        <a:pt x="12" y="13609"/>
                      </a:cubicBezTo>
                      <a:cubicBezTo>
                        <a:pt x="12" y="13681"/>
                        <a:pt x="12" y="13740"/>
                        <a:pt x="12" y="13812"/>
                      </a:cubicBezTo>
                      <a:cubicBezTo>
                        <a:pt x="12" y="13871"/>
                        <a:pt x="12" y="13943"/>
                        <a:pt x="12" y="14002"/>
                      </a:cubicBezTo>
                      <a:cubicBezTo>
                        <a:pt x="12" y="14062"/>
                        <a:pt x="12" y="14133"/>
                        <a:pt x="12" y="14193"/>
                      </a:cubicBezTo>
                      <a:cubicBezTo>
                        <a:pt x="12" y="14264"/>
                        <a:pt x="12" y="14324"/>
                        <a:pt x="12" y="14395"/>
                      </a:cubicBezTo>
                      <a:cubicBezTo>
                        <a:pt x="12" y="14455"/>
                        <a:pt x="12" y="14526"/>
                        <a:pt x="12" y="14586"/>
                      </a:cubicBezTo>
                      <a:cubicBezTo>
                        <a:pt x="12" y="14645"/>
                        <a:pt x="12" y="14717"/>
                        <a:pt x="12" y="14776"/>
                      </a:cubicBezTo>
                      <a:cubicBezTo>
                        <a:pt x="12" y="14848"/>
                        <a:pt x="12" y="14907"/>
                        <a:pt x="12" y="14979"/>
                      </a:cubicBezTo>
                      <a:cubicBezTo>
                        <a:pt x="12" y="15038"/>
                        <a:pt x="12" y="15110"/>
                        <a:pt x="12" y="15169"/>
                      </a:cubicBezTo>
                      <a:cubicBezTo>
                        <a:pt x="12" y="15229"/>
                        <a:pt x="12" y="15300"/>
                        <a:pt x="12" y="15360"/>
                      </a:cubicBezTo>
                      <a:cubicBezTo>
                        <a:pt x="12" y="15431"/>
                        <a:pt x="12" y="15491"/>
                        <a:pt x="12" y="15562"/>
                      </a:cubicBezTo>
                      <a:cubicBezTo>
                        <a:pt x="12" y="15622"/>
                        <a:pt x="12" y="15693"/>
                        <a:pt x="12" y="15753"/>
                      </a:cubicBezTo>
                      <a:cubicBezTo>
                        <a:pt x="12" y="15812"/>
                        <a:pt x="12" y="15884"/>
                        <a:pt x="12" y="15943"/>
                      </a:cubicBezTo>
                      <a:cubicBezTo>
                        <a:pt x="12" y="16015"/>
                        <a:pt x="12" y="16074"/>
                        <a:pt x="12" y="16146"/>
                      </a:cubicBezTo>
                      <a:cubicBezTo>
                        <a:pt x="12" y="16205"/>
                        <a:pt x="12" y="16276"/>
                        <a:pt x="12" y="16336"/>
                      </a:cubicBezTo>
                      <a:cubicBezTo>
                        <a:pt x="12" y="16396"/>
                        <a:pt x="12" y="16467"/>
                        <a:pt x="12" y="16527"/>
                      </a:cubicBezTo>
                      <a:cubicBezTo>
                        <a:pt x="12" y="16598"/>
                        <a:pt x="12" y="16657"/>
                        <a:pt x="12" y="16729"/>
                      </a:cubicBezTo>
                      <a:cubicBezTo>
                        <a:pt x="12" y="16788"/>
                        <a:pt x="12" y="16860"/>
                        <a:pt x="12" y="16919"/>
                      </a:cubicBezTo>
                      <a:cubicBezTo>
                        <a:pt x="12" y="16979"/>
                        <a:pt x="12" y="17050"/>
                        <a:pt x="12" y="17110"/>
                      </a:cubicBezTo>
                      <a:cubicBezTo>
                        <a:pt x="12" y="17181"/>
                        <a:pt x="12" y="17241"/>
                        <a:pt x="12" y="17312"/>
                      </a:cubicBezTo>
                      <a:cubicBezTo>
                        <a:pt x="12" y="17372"/>
                        <a:pt x="12" y="17443"/>
                        <a:pt x="12" y="17503"/>
                      </a:cubicBezTo>
                      <a:cubicBezTo>
                        <a:pt x="12" y="17562"/>
                        <a:pt x="12" y="17634"/>
                        <a:pt x="12" y="17693"/>
                      </a:cubicBezTo>
                      <a:cubicBezTo>
                        <a:pt x="12" y="17765"/>
                        <a:pt x="12" y="17824"/>
                        <a:pt x="12" y="17896"/>
                      </a:cubicBezTo>
                      <a:cubicBezTo>
                        <a:pt x="12" y="17955"/>
                        <a:pt x="12" y="18015"/>
                        <a:pt x="12" y="18086"/>
                      </a:cubicBezTo>
                      <a:cubicBezTo>
                        <a:pt x="12" y="18146"/>
                        <a:pt x="12" y="18217"/>
                        <a:pt x="12" y="18277"/>
                      </a:cubicBezTo>
                      <a:cubicBezTo>
                        <a:pt x="12" y="18348"/>
                        <a:pt x="12" y="18408"/>
                        <a:pt x="12" y="18479"/>
                      </a:cubicBezTo>
                      <a:cubicBezTo>
                        <a:pt x="12" y="18539"/>
                        <a:pt x="12" y="18598"/>
                        <a:pt x="12" y="18670"/>
                      </a:cubicBezTo>
                      <a:cubicBezTo>
                        <a:pt x="12" y="18729"/>
                        <a:pt x="12" y="18801"/>
                        <a:pt x="12" y="18860"/>
                      </a:cubicBezTo>
                      <a:cubicBezTo>
                        <a:pt x="12" y="18932"/>
                        <a:pt x="12" y="18991"/>
                        <a:pt x="12" y="19063"/>
                      </a:cubicBezTo>
                      <a:cubicBezTo>
                        <a:pt x="12" y="19122"/>
                        <a:pt x="12" y="19182"/>
                        <a:pt x="12" y="19253"/>
                      </a:cubicBezTo>
                      <a:cubicBezTo>
                        <a:pt x="12" y="19313"/>
                        <a:pt x="12" y="19384"/>
                        <a:pt x="12" y="19444"/>
                      </a:cubicBezTo>
                      <a:cubicBezTo>
                        <a:pt x="12" y="19515"/>
                        <a:pt x="12" y="19575"/>
                        <a:pt x="12" y="19646"/>
                      </a:cubicBezTo>
                      <a:cubicBezTo>
                        <a:pt x="12" y="19705"/>
                        <a:pt x="12" y="19765"/>
                        <a:pt x="12" y="19836"/>
                      </a:cubicBezTo>
                      <a:cubicBezTo>
                        <a:pt x="12" y="19896"/>
                        <a:pt x="12" y="19967"/>
                        <a:pt x="12" y="20027"/>
                      </a:cubicBezTo>
                      <a:cubicBezTo>
                        <a:pt x="12" y="20098"/>
                        <a:pt x="12" y="20158"/>
                        <a:pt x="12" y="20229"/>
                      </a:cubicBezTo>
                      <a:cubicBezTo>
                        <a:pt x="12" y="20289"/>
                        <a:pt x="12" y="20348"/>
                        <a:pt x="12" y="20420"/>
                      </a:cubicBezTo>
                      <a:cubicBezTo>
                        <a:pt x="12" y="20479"/>
                        <a:pt x="12" y="20551"/>
                        <a:pt x="12" y="20610"/>
                      </a:cubicBezTo>
                      <a:cubicBezTo>
                        <a:pt x="12" y="20682"/>
                        <a:pt x="12" y="20741"/>
                        <a:pt x="12" y="20813"/>
                      </a:cubicBezTo>
                      <a:cubicBezTo>
                        <a:pt x="12" y="20872"/>
                        <a:pt x="12" y="20932"/>
                        <a:pt x="12" y="21003"/>
                      </a:cubicBezTo>
                      <a:cubicBezTo>
                        <a:pt x="12" y="21063"/>
                        <a:pt x="12" y="21134"/>
                        <a:pt x="12" y="21194"/>
                      </a:cubicBezTo>
                      <a:cubicBezTo>
                        <a:pt x="12" y="21265"/>
                        <a:pt x="12" y="21325"/>
                        <a:pt x="12" y="21396"/>
                      </a:cubicBezTo>
                      <a:cubicBezTo>
                        <a:pt x="12" y="21456"/>
                        <a:pt x="12" y="21515"/>
                        <a:pt x="12" y="21587"/>
                      </a:cubicBezTo>
                      <a:cubicBezTo>
                        <a:pt x="0" y="22515"/>
                        <a:pt x="500" y="23373"/>
                        <a:pt x="1310" y="23837"/>
                      </a:cubicBezTo>
                      <a:lnTo>
                        <a:pt x="36612" y="44208"/>
                      </a:lnTo>
                      <a:cubicBezTo>
                        <a:pt x="37416" y="44679"/>
                        <a:pt x="38315" y="44914"/>
                        <a:pt x="39215" y="44914"/>
                      </a:cubicBezTo>
                      <a:cubicBezTo>
                        <a:pt x="40115" y="44914"/>
                        <a:pt x="41017" y="44679"/>
                        <a:pt x="41827" y="44208"/>
                      </a:cubicBezTo>
                      <a:lnTo>
                        <a:pt x="77129" y="23837"/>
                      </a:lnTo>
                      <a:cubicBezTo>
                        <a:pt x="77939" y="23373"/>
                        <a:pt x="78439" y="22515"/>
                        <a:pt x="78427" y="21587"/>
                      </a:cubicBezTo>
                      <a:lnTo>
                        <a:pt x="78427" y="21384"/>
                      </a:lnTo>
                      <a:lnTo>
                        <a:pt x="78427" y="21194"/>
                      </a:lnTo>
                      <a:lnTo>
                        <a:pt x="78427" y="21003"/>
                      </a:lnTo>
                      <a:lnTo>
                        <a:pt x="78427" y="20801"/>
                      </a:lnTo>
                      <a:lnTo>
                        <a:pt x="78427" y="20610"/>
                      </a:lnTo>
                      <a:lnTo>
                        <a:pt x="78427" y="20420"/>
                      </a:lnTo>
                      <a:lnTo>
                        <a:pt x="78427" y="20217"/>
                      </a:lnTo>
                      <a:lnTo>
                        <a:pt x="78427" y="20027"/>
                      </a:lnTo>
                      <a:lnTo>
                        <a:pt x="78427" y="19836"/>
                      </a:lnTo>
                      <a:lnTo>
                        <a:pt x="78427" y="19634"/>
                      </a:lnTo>
                      <a:lnTo>
                        <a:pt x="78427" y="19444"/>
                      </a:lnTo>
                      <a:lnTo>
                        <a:pt x="78427" y="19253"/>
                      </a:lnTo>
                      <a:lnTo>
                        <a:pt x="78427" y="19051"/>
                      </a:lnTo>
                      <a:lnTo>
                        <a:pt x="78427" y="18860"/>
                      </a:lnTo>
                      <a:lnTo>
                        <a:pt x="78427" y="18670"/>
                      </a:lnTo>
                      <a:lnTo>
                        <a:pt x="78427" y="18467"/>
                      </a:lnTo>
                      <a:lnTo>
                        <a:pt x="78427" y="18277"/>
                      </a:lnTo>
                      <a:lnTo>
                        <a:pt x="78427" y="18086"/>
                      </a:lnTo>
                      <a:lnTo>
                        <a:pt x="78427" y="17884"/>
                      </a:lnTo>
                      <a:lnTo>
                        <a:pt x="78427" y="17693"/>
                      </a:lnTo>
                      <a:lnTo>
                        <a:pt x="78427" y="17503"/>
                      </a:lnTo>
                      <a:lnTo>
                        <a:pt x="78427" y="17300"/>
                      </a:lnTo>
                      <a:lnTo>
                        <a:pt x="78427" y="17110"/>
                      </a:lnTo>
                      <a:lnTo>
                        <a:pt x="78427" y="16919"/>
                      </a:lnTo>
                      <a:lnTo>
                        <a:pt x="78427" y="16717"/>
                      </a:lnTo>
                      <a:lnTo>
                        <a:pt x="78427" y="16527"/>
                      </a:lnTo>
                      <a:lnTo>
                        <a:pt x="78427" y="16336"/>
                      </a:lnTo>
                      <a:lnTo>
                        <a:pt x="78427" y="16146"/>
                      </a:lnTo>
                      <a:lnTo>
                        <a:pt x="78427" y="15943"/>
                      </a:lnTo>
                      <a:lnTo>
                        <a:pt x="78427" y="15753"/>
                      </a:lnTo>
                      <a:lnTo>
                        <a:pt x="78427" y="15562"/>
                      </a:lnTo>
                      <a:lnTo>
                        <a:pt x="78427" y="15360"/>
                      </a:lnTo>
                      <a:lnTo>
                        <a:pt x="78427" y="15169"/>
                      </a:lnTo>
                      <a:lnTo>
                        <a:pt x="78427" y="14979"/>
                      </a:lnTo>
                      <a:lnTo>
                        <a:pt x="78427" y="14776"/>
                      </a:lnTo>
                      <a:lnTo>
                        <a:pt x="78427" y="14586"/>
                      </a:lnTo>
                      <a:lnTo>
                        <a:pt x="78427" y="14395"/>
                      </a:lnTo>
                      <a:lnTo>
                        <a:pt x="78427" y="14193"/>
                      </a:lnTo>
                      <a:lnTo>
                        <a:pt x="78427" y="14002"/>
                      </a:lnTo>
                      <a:lnTo>
                        <a:pt x="78427" y="13812"/>
                      </a:lnTo>
                      <a:lnTo>
                        <a:pt x="78427" y="13609"/>
                      </a:lnTo>
                      <a:lnTo>
                        <a:pt x="78427" y="13419"/>
                      </a:lnTo>
                      <a:lnTo>
                        <a:pt x="78427" y="13228"/>
                      </a:lnTo>
                      <a:lnTo>
                        <a:pt x="78427" y="13026"/>
                      </a:lnTo>
                      <a:lnTo>
                        <a:pt x="78427" y="12836"/>
                      </a:lnTo>
                      <a:lnTo>
                        <a:pt x="78427" y="12645"/>
                      </a:lnTo>
                      <a:lnTo>
                        <a:pt x="78427" y="12443"/>
                      </a:lnTo>
                      <a:lnTo>
                        <a:pt x="78427" y="12252"/>
                      </a:lnTo>
                      <a:lnTo>
                        <a:pt x="78427" y="12062"/>
                      </a:lnTo>
                      <a:lnTo>
                        <a:pt x="78427" y="11859"/>
                      </a:lnTo>
                      <a:lnTo>
                        <a:pt x="78427" y="11669"/>
                      </a:lnTo>
                      <a:lnTo>
                        <a:pt x="78427" y="11478"/>
                      </a:lnTo>
                      <a:lnTo>
                        <a:pt x="78427" y="11276"/>
                      </a:lnTo>
                      <a:lnTo>
                        <a:pt x="78427" y="11085"/>
                      </a:lnTo>
                      <a:lnTo>
                        <a:pt x="78427" y="10895"/>
                      </a:lnTo>
                      <a:lnTo>
                        <a:pt x="78427" y="10692"/>
                      </a:lnTo>
                      <a:lnTo>
                        <a:pt x="78427" y="10502"/>
                      </a:lnTo>
                      <a:lnTo>
                        <a:pt x="78427" y="10311"/>
                      </a:lnTo>
                      <a:lnTo>
                        <a:pt x="78427" y="10109"/>
                      </a:lnTo>
                      <a:lnTo>
                        <a:pt x="78427" y="9919"/>
                      </a:lnTo>
                      <a:lnTo>
                        <a:pt x="78427" y="9728"/>
                      </a:lnTo>
                      <a:lnTo>
                        <a:pt x="78427" y="9526"/>
                      </a:lnTo>
                      <a:lnTo>
                        <a:pt x="78427" y="9335"/>
                      </a:lnTo>
                      <a:lnTo>
                        <a:pt x="78427" y="9145"/>
                      </a:lnTo>
                      <a:lnTo>
                        <a:pt x="78427" y="8942"/>
                      </a:lnTo>
                      <a:lnTo>
                        <a:pt x="78427" y="8752"/>
                      </a:lnTo>
                      <a:lnTo>
                        <a:pt x="78427" y="8561"/>
                      </a:lnTo>
                      <a:lnTo>
                        <a:pt x="78427" y="8359"/>
                      </a:lnTo>
                      <a:lnTo>
                        <a:pt x="78427" y="8168"/>
                      </a:lnTo>
                      <a:lnTo>
                        <a:pt x="78427" y="7978"/>
                      </a:lnTo>
                      <a:lnTo>
                        <a:pt x="78427" y="7775"/>
                      </a:lnTo>
                      <a:lnTo>
                        <a:pt x="78427" y="7585"/>
                      </a:lnTo>
                      <a:lnTo>
                        <a:pt x="78427" y="7394"/>
                      </a:lnTo>
                      <a:lnTo>
                        <a:pt x="78427" y="7192"/>
                      </a:lnTo>
                      <a:lnTo>
                        <a:pt x="78427" y="7002"/>
                      </a:lnTo>
                      <a:lnTo>
                        <a:pt x="78427" y="6811"/>
                      </a:lnTo>
                      <a:lnTo>
                        <a:pt x="78427" y="6609"/>
                      </a:lnTo>
                      <a:lnTo>
                        <a:pt x="78427" y="6418"/>
                      </a:lnTo>
                      <a:lnTo>
                        <a:pt x="78427" y="6228"/>
                      </a:lnTo>
                      <a:lnTo>
                        <a:pt x="78427" y="6025"/>
                      </a:lnTo>
                      <a:lnTo>
                        <a:pt x="78427" y="5835"/>
                      </a:lnTo>
                      <a:lnTo>
                        <a:pt x="78427" y="5644"/>
                      </a:lnTo>
                      <a:lnTo>
                        <a:pt x="78427" y="5442"/>
                      </a:lnTo>
                      <a:lnTo>
                        <a:pt x="78427" y="5251"/>
                      </a:lnTo>
                      <a:lnTo>
                        <a:pt x="78427" y="5061"/>
                      </a:lnTo>
                      <a:lnTo>
                        <a:pt x="78427" y="4858"/>
                      </a:lnTo>
                      <a:lnTo>
                        <a:pt x="78427" y="4668"/>
                      </a:lnTo>
                      <a:lnTo>
                        <a:pt x="78427" y="4477"/>
                      </a:lnTo>
                      <a:lnTo>
                        <a:pt x="78427" y="4275"/>
                      </a:lnTo>
                      <a:lnTo>
                        <a:pt x="78427" y="4085"/>
                      </a:lnTo>
                      <a:lnTo>
                        <a:pt x="78427" y="3894"/>
                      </a:lnTo>
                      <a:lnTo>
                        <a:pt x="78427" y="3692"/>
                      </a:lnTo>
                      <a:lnTo>
                        <a:pt x="78427" y="3501"/>
                      </a:lnTo>
                      <a:lnTo>
                        <a:pt x="78427" y="3311"/>
                      </a:lnTo>
                      <a:lnTo>
                        <a:pt x="78427" y="3108"/>
                      </a:lnTo>
                      <a:lnTo>
                        <a:pt x="78427" y="2918"/>
                      </a:lnTo>
                      <a:lnTo>
                        <a:pt x="78427" y="2727"/>
                      </a:lnTo>
                      <a:lnTo>
                        <a:pt x="78427" y="2525"/>
                      </a:lnTo>
                      <a:lnTo>
                        <a:pt x="78427" y="2334"/>
                      </a:lnTo>
                      <a:lnTo>
                        <a:pt x="78427" y="2144"/>
                      </a:lnTo>
                      <a:lnTo>
                        <a:pt x="78427" y="1941"/>
                      </a:lnTo>
                      <a:lnTo>
                        <a:pt x="78427" y="1751"/>
                      </a:lnTo>
                      <a:lnTo>
                        <a:pt x="78427" y="1560"/>
                      </a:lnTo>
                      <a:lnTo>
                        <a:pt x="78427" y="1358"/>
                      </a:lnTo>
                      <a:lnTo>
                        <a:pt x="78427" y="1167"/>
                      </a:lnTo>
                      <a:lnTo>
                        <a:pt x="78427" y="977"/>
                      </a:lnTo>
                      <a:lnTo>
                        <a:pt x="78427" y="775"/>
                      </a:lnTo>
                      <a:lnTo>
                        <a:pt x="78427" y="584"/>
                      </a:lnTo>
                      <a:lnTo>
                        <a:pt x="78427" y="394"/>
                      </a:lnTo>
                      <a:lnTo>
                        <a:pt x="78427" y="191"/>
                      </a:lnTo>
                      <a:lnTo>
                        <a:pt x="78427" y="1"/>
                      </a:lnTo>
                      <a:lnTo>
                        <a:pt x="78212" y="1"/>
                      </a:lnTo>
                      <a:cubicBezTo>
                        <a:pt x="78224" y="858"/>
                        <a:pt x="77760" y="1644"/>
                        <a:pt x="77022" y="2072"/>
                      </a:cubicBezTo>
                      <a:lnTo>
                        <a:pt x="41720" y="22444"/>
                      </a:lnTo>
                      <a:cubicBezTo>
                        <a:pt x="40946" y="22890"/>
                        <a:pt x="40083" y="23114"/>
                        <a:pt x="39218" y="23114"/>
                      </a:cubicBezTo>
                      <a:cubicBezTo>
                        <a:pt x="38353" y="23114"/>
                        <a:pt x="37487" y="22890"/>
                        <a:pt x="36707" y="22444"/>
                      </a:cubicBezTo>
                      <a:lnTo>
                        <a:pt x="1417" y="2072"/>
                      </a:lnTo>
                      <a:cubicBezTo>
                        <a:pt x="667" y="1644"/>
                        <a:pt x="215" y="858"/>
                        <a:pt x="2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  <a:alpha val="41520"/>
                      </a:srgbClr>
                    </a:gs>
                    <a:gs pos="100000">
                      <a:srgbClr val="FFFFFF">
                        <a:alpha val="37254"/>
                        <a:alpha val="4152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26"/>
                <p:cNvSpPr/>
                <p:nvPr/>
              </p:nvSpPr>
              <p:spPr>
                <a:xfrm>
                  <a:off x="5553063" y="1487604"/>
                  <a:ext cx="1981525" cy="1164300"/>
                </a:xfrm>
                <a:custGeom>
                  <a:rect b="b" l="l" r="r" t="t"/>
                  <a:pathLst>
                    <a:path extrusionOk="0" h="46572" w="79261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rgbClr val="A0FDF1">
                    <a:alpha val="41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47" name="Google Shape;947;p26"/>
            <p:cNvGrpSpPr/>
            <p:nvPr/>
          </p:nvGrpSpPr>
          <p:grpSpPr>
            <a:xfrm>
              <a:off x="4227884" y="2332409"/>
              <a:ext cx="598632" cy="805372"/>
              <a:chOff x="3478424" y="1308364"/>
              <a:chExt cx="2187185" cy="2942536"/>
            </a:xfrm>
          </p:grpSpPr>
          <p:sp>
            <p:nvSpPr>
              <p:cNvPr id="948" name="Google Shape;948;p26"/>
              <p:cNvSpPr/>
              <p:nvPr/>
            </p:nvSpPr>
            <p:spPr>
              <a:xfrm>
                <a:off x="3485139" y="2969821"/>
                <a:ext cx="2180470" cy="1281079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6"/>
              <p:cNvSpPr/>
              <p:nvPr/>
            </p:nvSpPr>
            <p:spPr>
              <a:xfrm>
                <a:off x="3793045" y="1947520"/>
                <a:ext cx="1550129" cy="2096604"/>
              </a:xfrm>
              <a:custGeom>
                <a:rect b="b" l="l" r="r" t="t"/>
                <a:pathLst>
                  <a:path extrusionOk="0" h="71307" w="52721">
                    <a:moveTo>
                      <a:pt x="52709" y="0"/>
                    </a:moveTo>
                    <a:lnTo>
                      <a:pt x="0" y="0"/>
                    </a:lnTo>
                    <a:lnTo>
                      <a:pt x="0" y="55495"/>
                    </a:lnTo>
                    <a:cubicBezTo>
                      <a:pt x="0" y="56090"/>
                      <a:pt x="321" y="56650"/>
                      <a:pt x="845" y="56948"/>
                    </a:cubicBezTo>
                    <a:lnTo>
                      <a:pt x="24646" y="70699"/>
                    </a:lnTo>
                    <a:cubicBezTo>
                      <a:pt x="25706" y="71306"/>
                      <a:pt x="27027" y="71306"/>
                      <a:pt x="28087" y="70699"/>
                    </a:cubicBezTo>
                    <a:lnTo>
                      <a:pt x="51876" y="56948"/>
                    </a:lnTo>
                    <a:cubicBezTo>
                      <a:pt x="52399" y="56650"/>
                      <a:pt x="52721" y="56090"/>
                      <a:pt x="52721" y="55495"/>
                    </a:cubicBezTo>
                    <a:lnTo>
                      <a:pt x="52721" y="554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6"/>
              <p:cNvSpPr/>
              <p:nvPr/>
            </p:nvSpPr>
            <p:spPr>
              <a:xfrm>
                <a:off x="3784988" y="1482593"/>
                <a:ext cx="1566242" cy="929825"/>
              </a:xfrm>
              <a:custGeom>
                <a:rect b="b" l="l" r="r" t="t"/>
                <a:pathLst>
                  <a:path extrusionOk="0" h="31624" w="53269">
                    <a:moveTo>
                      <a:pt x="24920" y="31004"/>
                    </a:moveTo>
                    <a:lnTo>
                      <a:pt x="1119" y="17265"/>
                    </a:lnTo>
                    <a:cubicBezTo>
                      <a:pt x="0" y="16622"/>
                      <a:pt x="0" y="15002"/>
                      <a:pt x="1119" y="14359"/>
                    </a:cubicBezTo>
                    <a:lnTo>
                      <a:pt x="24920" y="620"/>
                    </a:lnTo>
                    <a:cubicBezTo>
                      <a:pt x="25980" y="1"/>
                      <a:pt x="27301" y="1"/>
                      <a:pt x="28361" y="620"/>
                    </a:cubicBezTo>
                    <a:lnTo>
                      <a:pt x="52150" y="14359"/>
                    </a:lnTo>
                    <a:cubicBezTo>
                      <a:pt x="53269" y="15002"/>
                      <a:pt x="53269" y="16622"/>
                      <a:pt x="52150" y="17265"/>
                    </a:cubicBezTo>
                    <a:lnTo>
                      <a:pt x="28361" y="31004"/>
                    </a:lnTo>
                    <a:cubicBezTo>
                      <a:pt x="27289" y="31624"/>
                      <a:pt x="25980" y="31624"/>
                      <a:pt x="24920" y="31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6"/>
              <p:cNvSpPr/>
              <p:nvPr/>
            </p:nvSpPr>
            <p:spPr>
              <a:xfrm>
                <a:off x="3818244" y="2089627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61"/>
                    </a:lnTo>
                    <a:lnTo>
                      <a:pt x="0" y="1"/>
                    </a:lnTo>
                    <a:lnTo>
                      <a:pt x="24194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6"/>
              <p:cNvSpPr/>
              <p:nvPr/>
            </p:nvSpPr>
            <p:spPr>
              <a:xfrm>
                <a:off x="3818244" y="2153697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6"/>
              <p:cNvSpPr/>
              <p:nvPr/>
            </p:nvSpPr>
            <p:spPr>
              <a:xfrm>
                <a:off x="3818244" y="2218120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6"/>
              <p:cNvSpPr/>
              <p:nvPr/>
            </p:nvSpPr>
            <p:spPr>
              <a:xfrm>
                <a:off x="3818244" y="228254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6"/>
              <p:cNvSpPr/>
              <p:nvPr/>
            </p:nvSpPr>
            <p:spPr>
              <a:xfrm>
                <a:off x="3818244" y="2346966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6"/>
              <p:cNvSpPr/>
              <p:nvPr/>
            </p:nvSpPr>
            <p:spPr>
              <a:xfrm>
                <a:off x="3818244" y="246178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6"/>
              <p:cNvSpPr/>
              <p:nvPr/>
            </p:nvSpPr>
            <p:spPr>
              <a:xfrm>
                <a:off x="3818244" y="2526209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6"/>
              <p:cNvSpPr/>
              <p:nvPr/>
            </p:nvSpPr>
            <p:spPr>
              <a:xfrm>
                <a:off x="3818244" y="2590250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6"/>
              <p:cNvSpPr/>
              <p:nvPr/>
            </p:nvSpPr>
            <p:spPr>
              <a:xfrm>
                <a:off x="3818244" y="265467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6"/>
              <p:cNvSpPr/>
              <p:nvPr/>
            </p:nvSpPr>
            <p:spPr>
              <a:xfrm>
                <a:off x="3818244" y="271909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6"/>
              <p:cNvSpPr/>
              <p:nvPr/>
            </p:nvSpPr>
            <p:spPr>
              <a:xfrm>
                <a:off x="3818244" y="283391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6"/>
              <p:cNvSpPr/>
              <p:nvPr/>
            </p:nvSpPr>
            <p:spPr>
              <a:xfrm>
                <a:off x="3818244" y="289833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6"/>
              <p:cNvSpPr/>
              <p:nvPr/>
            </p:nvSpPr>
            <p:spPr>
              <a:xfrm>
                <a:off x="3818244" y="2962762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6"/>
              <p:cNvSpPr/>
              <p:nvPr/>
            </p:nvSpPr>
            <p:spPr>
              <a:xfrm>
                <a:off x="3818244" y="3026803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9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6"/>
              <p:cNvSpPr/>
              <p:nvPr/>
            </p:nvSpPr>
            <p:spPr>
              <a:xfrm>
                <a:off x="3818244" y="309122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6"/>
              <p:cNvSpPr/>
              <p:nvPr/>
            </p:nvSpPr>
            <p:spPr>
              <a:xfrm>
                <a:off x="3818244" y="320604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6"/>
              <p:cNvSpPr/>
              <p:nvPr/>
            </p:nvSpPr>
            <p:spPr>
              <a:xfrm>
                <a:off x="3818244" y="327046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6"/>
              <p:cNvSpPr/>
              <p:nvPr/>
            </p:nvSpPr>
            <p:spPr>
              <a:xfrm>
                <a:off x="3818244" y="3334892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6"/>
              <p:cNvSpPr/>
              <p:nvPr/>
            </p:nvSpPr>
            <p:spPr>
              <a:xfrm>
                <a:off x="3818244" y="3399315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6"/>
              <p:cNvSpPr/>
              <p:nvPr/>
            </p:nvSpPr>
            <p:spPr>
              <a:xfrm>
                <a:off x="3818244" y="3463385"/>
                <a:ext cx="711364" cy="456856"/>
              </a:xfrm>
              <a:custGeom>
                <a:rect b="b" l="l" r="r" t="t"/>
                <a:pathLst>
                  <a:path extrusionOk="0" h="15538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4606639" y="2089627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61"/>
                    </a:lnTo>
                    <a:lnTo>
                      <a:pt x="24182" y="1"/>
                    </a:lnTo>
                    <a:lnTo>
                      <a:pt x="0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4606639" y="2153697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4606639" y="2218120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4606639" y="228254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4606639" y="2346966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4606639" y="246178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4606639" y="2526209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4606639" y="2590250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6"/>
              <p:cNvSpPr/>
              <p:nvPr/>
            </p:nvSpPr>
            <p:spPr>
              <a:xfrm>
                <a:off x="4606639" y="265467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6"/>
              <p:cNvSpPr/>
              <p:nvPr/>
            </p:nvSpPr>
            <p:spPr>
              <a:xfrm>
                <a:off x="4606639" y="271909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6"/>
              <p:cNvSpPr/>
              <p:nvPr/>
            </p:nvSpPr>
            <p:spPr>
              <a:xfrm>
                <a:off x="4606639" y="283391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6"/>
              <p:cNvSpPr/>
              <p:nvPr/>
            </p:nvSpPr>
            <p:spPr>
              <a:xfrm>
                <a:off x="4606639" y="289833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6"/>
              <p:cNvSpPr/>
              <p:nvPr/>
            </p:nvSpPr>
            <p:spPr>
              <a:xfrm>
                <a:off x="4606639" y="2962762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6"/>
              <p:cNvSpPr/>
              <p:nvPr/>
            </p:nvSpPr>
            <p:spPr>
              <a:xfrm>
                <a:off x="4606639" y="3026803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9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6"/>
              <p:cNvSpPr/>
              <p:nvPr/>
            </p:nvSpPr>
            <p:spPr>
              <a:xfrm>
                <a:off x="4606639" y="309122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6"/>
              <p:cNvSpPr/>
              <p:nvPr/>
            </p:nvSpPr>
            <p:spPr>
              <a:xfrm>
                <a:off x="4606639" y="320604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6"/>
              <p:cNvSpPr/>
              <p:nvPr/>
            </p:nvSpPr>
            <p:spPr>
              <a:xfrm>
                <a:off x="4606639" y="327046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6"/>
              <p:cNvSpPr/>
              <p:nvPr/>
            </p:nvSpPr>
            <p:spPr>
              <a:xfrm>
                <a:off x="4606639" y="3334892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6"/>
              <p:cNvSpPr/>
              <p:nvPr/>
            </p:nvSpPr>
            <p:spPr>
              <a:xfrm>
                <a:off x="4606639" y="3399315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6"/>
              <p:cNvSpPr/>
              <p:nvPr/>
            </p:nvSpPr>
            <p:spPr>
              <a:xfrm>
                <a:off x="4606639" y="3463385"/>
                <a:ext cx="711011" cy="456856"/>
              </a:xfrm>
              <a:custGeom>
                <a:rect b="b" l="l" r="r" t="t"/>
                <a:pathLst>
                  <a:path extrusionOk="0" h="15538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1" name="Google Shape;991;p26"/>
              <p:cNvGrpSpPr/>
              <p:nvPr/>
            </p:nvGrpSpPr>
            <p:grpSpPr>
              <a:xfrm>
                <a:off x="3478424" y="1308364"/>
                <a:ext cx="2180470" cy="1878295"/>
                <a:chOff x="5553063" y="1487604"/>
                <a:chExt cx="1981525" cy="1707075"/>
              </a:xfrm>
            </p:grpSpPr>
            <p:sp>
              <p:nvSpPr>
                <p:cNvPr id="992" name="Google Shape;992;p26"/>
                <p:cNvSpPr/>
                <p:nvPr/>
              </p:nvSpPr>
              <p:spPr>
                <a:xfrm>
                  <a:off x="5563488" y="2071829"/>
                  <a:ext cx="1960975" cy="1122850"/>
                </a:xfrm>
                <a:custGeom>
                  <a:rect b="b" l="l" r="r" t="t"/>
                  <a:pathLst>
                    <a:path extrusionOk="0" h="44914" w="78439">
                      <a:moveTo>
                        <a:pt x="12" y="1"/>
                      </a:moveTo>
                      <a:cubicBezTo>
                        <a:pt x="12" y="72"/>
                        <a:pt x="12" y="132"/>
                        <a:pt x="12" y="191"/>
                      </a:cubicBezTo>
                      <a:cubicBezTo>
                        <a:pt x="12" y="263"/>
                        <a:pt x="12" y="322"/>
                        <a:pt x="12" y="394"/>
                      </a:cubicBezTo>
                      <a:cubicBezTo>
                        <a:pt x="12" y="453"/>
                        <a:pt x="12" y="525"/>
                        <a:pt x="12" y="584"/>
                      </a:cubicBezTo>
                      <a:cubicBezTo>
                        <a:pt x="12" y="656"/>
                        <a:pt x="12" y="715"/>
                        <a:pt x="12" y="775"/>
                      </a:cubicBezTo>
                      <a:cubicBezTo>
                        <a:pt x="12" y="846"/>
                        <a:pt x="12" y="906"/>
                        <a:pt x="12" y="977"/>
                      </a:cubicBezTo>
                      <a:cubicBezTo>
                        <a:pt x="12" y="1037"/>
                        <a:pt x="12" y="1108"/>
                        <a:pt x="12" y="1167"/>
                      </a:cubicBezTo>
                      <a:cubicBezTo>
                        <a:pt x="12" y="1239"/>
                        <a:pt x="12" y="1298"/>
                        <a:pt x="12" y="1358"/>
                      </a:cubicBezTo>
                      <a:cubicBezTo>
                        <a:pt x="12" y="1429"/>
                        <a:pt x="12" y="1489"/>
                        <a:pt x="12" y="1560"/>
                      </a:cubicBezTo>
                      <a:cubicBezTo>
                        <a:pt x="12" y="1620"/>
                        <a:pt x="12" y="1691"/>
                        <a:pt x="12" y="1751"/>
                      </a:cubicBezTo>
                      <a:cubicBezTo>
                        <a:pt x="12" y="1822"/>
                        <a:pt x="12" y="1882"/>
                        <a:pt x="12" y="1941"/>
                      </a:cubicBezTo>
                      <a:cubicBezTo>
                        <a:pt x="12" y="2013"/>
                        <a:pt x="12" y="2072"/>
                        <a:pt x="12" y="2144"/>
                      </a:cubicBezTo>
                      <a:cubicBezTo>
                        <a:pt x="12" y="2203"/>
                        <a:pt x="12" y="2275"/>
                        <a:pt x="12" y="2334"/>
                      </a:cubicBezTo>
                      <a:cubicBezTo>
                        <a:pt x="12" y="2406"/>
                        <a:pt x="12" y="2465"/>
                        <a:pt x="12" y="2525"/>
                      </a:cubicBezTo>
                      <a:cubicBezTo>
                        <a:pt x="12" y="2596"/>
                        <a:pt x="12" y="2656"/>
                        <a:pt x="12" y="2727"/>
                      </a:cubicBezTo>
                      <a:cubicBezTo>
                        <a:pt x="12" y="2787"/>
                        <a:pt x="12" y="2858"/>
                        <a:pt x="12" y="2918"/>
                      </a:cubicBezTo>
                      <a:cubicBezTo>
                        <a:pt x="12" y="2989"/>
                        <a:pt x="12" y="3049"/>
                        <a:pt x="12" y="3108"/>
                      </a:cubicBezTo>
                      <a:cubicBezTo>
                        <a:pt x="12" y="3180"/>
                        <a:pt x="12" y="3239"/>
                        <a:pt x="12" y="3311"/>
                      </a:cubicBezTo>
                      <a:cubicBezTo>
                        <a:pt x="12" y="3370"/>
                        <a:pt x="12" y="3442"/>
                        <a:pt x="12" y="3501"/>
                      </a:cubicBezTo>
                      <a:cubicBezTo>
                        <a:pt x="12" y="3573"/>
                        <a:pt x="12" y="3632"/>
                        <a:pt x="12" y="3692"/>
                      </a:cubicBezTo>
                      <a:cubicBezTo>
                        <a:pt x="12" y="3763"/>
                        <a:pt x="12" y="3823"/>
                        <a:pt x="12" y="3894"/>
                      </a:cubicBezTo>
                      <a:cubicBezTo>
                        <a:pt x="12" y="3954"/>
                        <a:pt x="12" y="4025"/>
                        <a:pt x="12" y="4085"/>
                      </a:cubicBezTo>
                      <a:cubicBezTo>
                        <a:pt x="12" y="4156"/>
                        <a:pt x="12" y="4215"/>
                        <a:pt x="12" y="4275"/>
                      </a:cubicBezTo>
                      <a:cubicBezTo>
                        <a:pt x="12" y="4346"/>
                        <a:pt x="12" y="4406"/>
                        <a:pt x="12" y="4477"/>
                      </a:cubicBezTo>
                      <a:cubicBezTo>
                        <a:pt x="12" y="4537"/>
                        <a:pt x="12" y="4608"/>
                        <a:pt x="12" y="4668"/>
                      </a:cubicBezTo>
                      <a:cubicBezTo>
                        <a:pt x="12" y="4739"/>
                        <a:pt x="12" y="4799"/>
                        <a:pt x="12" y="4858"/>
                      </a:cubicBezTo>
                      <a:cubicBezTo>
                        <a:pt x="12" y="4930"/>
                        <a:pt x="12" y="4989"/>
                        <a:pt x="12" y="5061"/>
                      </a:cubicBezTo>
                      <a:cubicBezTo>
                        <a:pt x="12" y="5120"/>
                        <a:pt x="12" y="5192"/>
                        <a:pt x="12" y="5251"/>
                      </a:cubicBezTo>
                      <a:cubicBezTo>
                        <a:pt x="12" y="5323"/>
                        <a:pt x="12" y="5382"/>
                        <a:pt x="12" y="5442"/>
                      </a:cubicBezTo>
                      <a:cubicBezTo>
                        <a:pt x="12" y="5513"/>
                        <a:pt x="12" y="5573"/>
                        <a:pt x="12" y="5644"/>
                      </a:cubicBezTo>
                      <a:cubicBezTo>
                        <a:pt x="12" y="5704"/>
                        <a:pt x="12" y="5775"/>
                        <a:pt x="12" y="5835"/>
                      </a:cubicBezTo>
                      <a:cubicBezTo>
                        <a:pt x="12" y="5906"/>
                        <a:pt x="12" y="5966"/>
                        <a:pt x="12" y="6025"/>
                      </a:cubicBezTo>
                      <a:cubicBezTo>
                        <a:pt x="12" y="6097"/>
                        <a:pt x="12" y="6156"/>
                        <a:pt x="12" y="6228"/>
                      </a:cubicBezTo>
                      <a:cubicBezTo>
                        <a:pt x="12" y="6287"/>
                        <a:pt x="12" y="6359"/>
                        <a:pt x="12" y="6418"/>
                      </a:cubicBezTo>
                      <a:cubicBezTo>
                        <a:pt x="12" y="6490"/>
                        <a:pt x="12" y="6549"/>
                        <a:pt x="12" y="6609"/>
                      </a:cubicBezTo>
                      <a:cubicBezTo>
                        <a:pt x="12" y="6680"/>
                        <a:pt x="12" y="6740"/>
                        <a:pt x="12" y="6811"/>
                      </a:cubicBezTo>
                      <a:cubicBezTo>
                        <a:pt x="12" y="6871"/>
                        <a:pt x="12" y="6942"/>
                        <a:pt x="12" y="7002"/>
                      </a:cubicBezTo>
                      <a:cubicBezTo>
                        <a:pt x="12" y="7073"/>
                        <a:pt x="12" y="7132"/>
                        <a:pt x="12" y="7192"/>
                      </a:cubicBezTo>
                      <a:cubicBezTo>
                        <a:pt x="12" y="7263"/>
                        <a:pt x="12" y="7323"/>
                        <a:pt x="12" y="7394"/>
                      </a:cubicBezTo>
                      <a:cubicBezTo>
                        <a:pt x="12" y="7454"/>
                        <a:pt x="12" y="7525"/>
                        <a:pt x="12" y="7585"/>
                      </a:cubicBezTo>
                      <a:cubicBezTo>
                        <a:pt x="12" y="7656"/>
                        <a:pt x="12" y="7716"/>
                        <a:pt x="12" y="7775"/>
                      </a:cubicBezTo>
                      <a:cubicBezTo>
                        <a:pt x="12" y="7847"/>
                        <a:pt x="12" y="7906"/>
                        <a:pt x="12" y="7978"/>
                      </a:cubicBezTo>
                      <a:cubicBezTo>
                        <a:pt x="12" y="8037"/>
                        <a:pt x="12" y="8109"/>
                        <a:pt x="12" y="8168"/>
                      </a:cubicBezTo>
                      <a:cubicBezTo>
                        <a:pt x="12" y="8228"/>
                        <a:pt x="12" y="8299"/>
                        <a:pt x="12" y="8359"/>
                      </a:cubicBezTo>
                      <a:cubicBezTo>
                        <a:pt x="12" y="8430"/>
                        <a:pt x="12" y="8490"/>
                        <a:pt x="12" y="8561"/>
                      </a:cubicBezTo>
                      <a:cubicBezTo>
                        <a:pt x="12" y="8621"/>
                        <a:pt x="12" y="8692"/>
                        <a:pt x="12" y="8752"/>
                      </a:cubicBezTo>
                      <a:cubicBezTo>
                        <a:pt x="12" y="8811"/>
                        <a:pt x="12" y="8883"/>
                        <a:pt x="12" y="8942"/>
                      </a:cubicBezTo>
                      <a:cubicBezTo>
                        <a:pt x="12" y="9014"/>
                        <a:pt x="12" y="9073"/>
                        <a:pt x="12" y="9145"/>
                      </a:cubicBezTo>
                      <a:cubicBezTo>
                        <a:pt x="12" y="9204"/>
                        <a:pt x="12" y="9276"/>
                        <a:pt x="12" y="9335"/>
                      </a:cubicBezTo>
                      <a:cubicBezTo>
                        <a:pt x="12" y="9395"/>
                        <a:pt x="12" y="9466"/>
                        <a:pt x="12" y="9526"/>
                      </a:cubicBezTo>
                      <a:cubicBezTo>
                        <a:pt x="12" y="9597"/>
                        <a:pt x="12" y="9657"/>
                        <a:pt x="12" y="9728"/>
                      </a:cubicBezTo>
                      <a:cubicBezTo>
                        <a:pt x="12" y="9788"/>
                        <a:pt x="12" y="9859"/>
                        <a:pt x="12" y="9919"/>
                      </a:cubicBezTo>
                      <a:cubicBezTo>
                        <a:pt x="12" y="9978"/>
                        <a:pt x="12" y="10050"/>
                        <a:pt x="12" y="10109"/>
                      </a:cubicBezTo>
                      <a:cubicBezTo>
                        <a:pt x="12" y="10180"/>
                        <a:pt x="12" y="10240"/>
                        <a:pt x="12" y="10311"/>
                      </a:cubicBezTo>
                      <a:cubicBezTo>
                        <a:pt x="12" y="10371"/>
                        <a:pt x="12" y="10442"/>
                        <a:pt x="12" y="10502"/>
                      </a:cubicBezTo>
                      <a:cubicBezTo>
                        <a:pt x="12" y="10561"/>
                        <a:pt x="12" y="10633"/>
                        <a:pt x="12" y="10692"/>
                      </a:cubicBezTo>
                      <a:cubicBezTo>
                        <a:pt x="12" y="10764"/>
                        <a:pt x="12" y="10823"/>
                        <a:pt x="12" y="10895"/>
                      </a:cubicBezTo>
                      <a:cubicBezTo>
                        <a:pt x="12" y="10954"/>
                        <a:pt x="12" y="11026"/>
                        <a:pt x="12" y="11085"/>
                      </a:cubicBezTo>
                      <a:cubicBezTo>
                        <a:pt x="12" y="11145"/>
                        <a:pt x="12" y="11216"/>
                        <a:pt x="12" y="11276"/>
                      </a:cubicBezTo>
                      <a:cubicBezTo>
                        <a:pt x="12" y="11347"/>
                        <a:pt x="12" y="11407"/>
                        <a:pt x="12" y="11478"/>
                      </a:cubicBezTo>
                      <a:cubicBezTo>
                        <a:pt x="12" y="11538"/>
                        <a:pt x="12" y="11609"/>
                        <a:pt x="12" y="11669"/>
                      </a:cubicBezTo>
                      <a:cubicBezTo>
                        <a:pt x="12" y="11728"/>
                        <a:pt x="12" y="11800"/>
                        <a:pt x="12" y="11859"/>
                      </a:cubicBezTo>
                      <a:cubicBezTo>
                        <a:pt x="12" y="11931"/>
                        <a:pt x="12" y="11990"/>
                        <a:pt x="12" y="12062"/>
                      </a:cubicBezTo>
                      <a:cubicBezTo>
                        <a:pt x="12" y="12121"/>
                        <a:pt x="12" y="12193"/>
                        <a:pt x="12" y="12252"/>
                      </a:cubicBezTo>
                      <a:cubicBezTo>
                        <a:pt x="12" y="12312"/>
                        <a:pt x="12" y="12383"/>
                        <a:pt x="12" y="12443"/>
                      </a:cubicBezTo>
                      <a:cubicBezTo>
                        <a:pt x="12" y="12514"/>
                        <a:pt x="12" y="12574"/>
                        <a:pt x="12" y="12645"/>
                      </a:cubicBezTo>
                      <a:cubicBezTo>
                        <a:pt x="12" y="12705"/>
                        <a:pt x="12" y="12776"/>
                        <a:pt x="12" y="12836"/>
                      </a:cubicBezTo>
                      <a:cubicBezTo>
                        <a:pt x="12" y="12895"/>
                        <a:pt x="12" y="12967"/>
                        <a:pt x="12" y="13026"/>
                      </a:cubicBezTo>
                      <a:cubicBezTo>
                        <a:pt x="12" y="13098"/>
                        <a:pt x="12" y="13157"/>
                        <a:pt x="12" y="13228"/>
                      </a:cubicBezTo>
                      <a:cubicBezTo>
                        <a:pt x="12" y="13288"/>
                        <a:pt x="12" y="13359"/>
                        <a:pt x="12" y="13419"/>
                      </a:cubicBezTo>
                      <a:cubicBezTo>
                        <a:pt x="12" y="13479"/>
                        <a:pt x="12" y="13550"/>
                        <a:pt x="12" y="13609"/>
                      </a:cubicBezTo>
                      <a:cubicBezTo>
                        <a:pt x="12" y="13681"/>
                        <a:pt x="12" y="13740"/>
                        <a:pt x="12" y="13812"/>
                      </a:cubicBezTo>
                      <a:cubicBezTo>
                        <a:pt x="12" y="13871"/>
                        <a:pt x="12" y="13943"/>
                        <a:pt x="12" y="14002"/>
                      </a:cubicBezTo>
                      <a:cubicBezTo>
                        <a:pt x="12" y="14062"/>
                        <a:pt x="12" y="14133"/>
                        <a:pt x="12" y="14193"/>
                      </a:cubicBezTo>
                      <a:cubicBezTo>
                        <a:pt x="12" y="14264"/>
                        <a:pt x="12" y="14324"/>
                        <a:pt x="12" y="14395"/>
                      </a:cubicBezTo>
                      <a:cubicBezTo>
                        <a:pt x="12" y="14455"/>
                        <a:pt x="12" y="14526"/>
                        <a:pt x="12" y="14586"/>
                      </a:cubicBezTo>
                      <a:cubicBezTo>
                        <a:pt x="12" y="14645"/>
                        <a:pt x="12" y="14717"/>
                        <a:pt x="12" y="14776"/>
                      </a:cubicBezTo>
                      <a:cubicBezTo>
                        <a:pt x="12" y="14848"/>
                        <a:pt x="12" y="14907"/>
                        <a:pt x="12" y="14979"/>
                      </a:cubicBezTo>
                      <a:cubicBezTo>
                        <a:pt x="12" y="15038"/>
                        <a:pt x="12" y="15110"/>
                        <a:pt x="12" y="15169"/>
                      </a:cubicBezTo>
                      <a:cubicBezTo>
                        <a:pt x="12" y="15229"/>
                        <a:pt x="12" y="15300"/>
                        <a:pt x="12" y="15360"/>
                      </a:cubicBezTo>
                      <a:cubicBezTo>
                        <a:pt x="12" y="15431"/>
                        <a:pt x="12" y="15491"/>
                        <a:pt x="12" y="15562"/>
                      </a:cubicBezTo>
                      <a:cubicBezTo>
                        <a:pt x="12" y="15622"/>
                        <a:pt x="12" y="15693"/>
                        <a:pt x="12" y="15753"/>
                      </a:cubicBezTo>
                      <a:cubicBezTo>
                        <a:pt x="12" y="15812"/>
                        <a:pt x="12" y="15884"/>
                        <a:pt x="12" y="15943"/>
                      </a:cubicBezTo>
                      <a:cubicBezTo>
                        <a:pt x="12" y="16015"/>
                        <a:pt x="12" y="16074"/>
                        <a:pt x="12" y="16146"/>
                      </a:cubicBezTo>
                      <a:cubicBezTo>
                        <a:pt x="12" y="16205"/>
                        <a:pt x="12" y="16276"/>
                        <a:pt x="12" y="16336"/>
                      </a:cubicBezTo>
                      <a:cubicBezTo>
                        <a:pt x="12" y="16396"/>
                        <a:pt x="12" y="16467"/>
                        <a:pt x="12" y="16527"/>
                      </a:cubicBezTo>
                      <a:cubicBezTo>
                        <a:pt x="12" y="16598"/>
                        <a:pt x="12" y="16657"/>
                        <a:pt x="12" y="16729"/>
                      </a:cubicBezTo>
                      <a:cubicBezTo>
                        <a:pt x="12" y="16788"/>
                        <a:pt x="12" y="16860"/>
                        <a:pt x="12" y="16919"/>
                      </a:cubicBezTo>
                      <a:cubicBezTo>
                        <a:pt x="12" y="16979"/>
                        <a:pt x="12" y="17050"/>
                        <a:pt x="12" y="17110"/>
                      </a:cubicBezTo>
                      <a:cubicBezTo>
                        <a:pt x="12" y="17181"/>
                        <a:pt x="12" y="17241"/>
                        <a:pt x="12" y="17312"/>
                      </a:cubicBezTo>
                      <a:cubicBezTo>
                        <a:pt x="12" y="17372"/>
                        <a:pt x="12" y="17443"/>
                        <a:pt x="12" y="17503"/>
                      </a:cubicBezTo>
                      <a:cubicBezTo>
                        <a:pt x="12" y="17562"/>
                        <a:pt x="12" y="17634"/>
                        <a:pt x="12" y="17693"/>
                      </a:cubicBezTo>
                      <a:cubicBezTo>
                        <a:pt x="12" y="17765"/>
                        <a:pt x="12" y="17824"/>
                        <a:pt x="12" y="17896"/>
                      </a:cubicBezTo>
                      <a:cubicBezTo>
                        <a:pt x="12" y="17955"/>
                        <a:pt x="12" y="18015"/>
                        <a:pt x="12" y="18086"/>
                      </a:cubicBezTo>
                      <a:cubicBezTo>
                        <a:pt x="12" y="18146"/>
                        <a:pt x="12" y="18217"/>
                        <a:pt x="12" y="18277"/>
                      </a:cubicBezTo>
                      <a:cubicBezTo>
                        <a:pt x="12" y="18348"/>
                        <a:pt x="12" y="18408"/>
                        <a:pt x="12" y="18479"/>
                      </a:cubicBezTo>
                      <a:cubicBezTo>
                        <a:pt x="12" y="18539"/>
                        <a:pt x="12" y="18598"/>
                        <a:pt x="12" y="18670"/>
                      </a:cubicBezTo>
                      <a:cubicBezTo>
                        <a:pt x="12" y="18729"/>
                        <a:pt x="12" y="18801"/>
                        <a:pt x="12" y="18860"/>
                      </a:cubicBezTo>
                      <a:cubicBezTo>
                        <a:pt x="12" y="18932"/>
                        <a:pt x="12" y="18991"/>
                        <a:pt x="12" y="19063"/>
                      </a:cubicBezTo>
                      <a:cubicBezTo>
                        <a:pt x="12" y="19122"/>
                        <a:pt x="12" y="19182"/>
                        <a:pt x="12" y="19253"/>
                      </a:cubicBezTo>
                      <a:cubicBezTo>
                        <a:pt x="12" y="19313"/>
                        <a:pt x="12" y="19384"/>
                        <a:pt x="12" y="19444"/>
                      </a:cubicBezTo>
                      <a:cubicBezTo>
                        <a:pt x="12" y="19515"/>
                        <a:pt x="12" y="19575"/>
                        <a:pt x="12" y="19646"/>
                      </a:cubicBezTo>
                      <a:cubicBezTo>
                        <a:pt x="12" y="19705"/>
                        <a:pt x="12" y="19765"/>
                        <a:pt x="12" y="19836"/>
                      </a:cubicBezTo>
                      <a:cubicBezTo>
                        <a:pt x="12" y="19896"/>
                        <a:pt x="12" y="19967"/>
                        <a:pt x="12" y="20027"/>
                      </a:cubicBezTo>
                      <a:cubicBezTo>
                        <a:pt x="12" y="20098"/>
                        <a:pt x="12" y="20158"/>
                        <a:pt x="12" y="20229"/>
                      </a:cubicBezTo>
                      <a:cubicBezTo>
                        <a:pt x="12" y="20289"/>
                        <a:pt x="12" y="20348"/>
                        <a:pt x="12" y="20420"/>
                      </a:cubicBezTo>
                      <a:cubicBezTo>
                        <a:pt x="12" y="20479"/>
                        <a:pt x="12" y="20551"/>
                        <a:pt x="12" y="20610"/>
                      </a:cubicBezTo>
                      <a:cubicBezTo>
                        <a:pt x="12" y="20682"/>
                        <a:pt x="12" y="20741"/>
                        <a:pt x="12" y="20813"/>
                      </a:cubicBezTo>
                      <a:cubicBezTo>
                        <a:pt x="12" y="20872"/>
                        <a:pt x="12" y="20932"/>
                        <a:pt x="12" y="21003"/>
                      </a:cubicBezTo>
                      <a:cubicBezTo>
                        <a:pt x="12" y="21063"/>
                        <a:pt x="12" y="21134"/>
                        <a:pt x="12" y="21194"/>
                      </a:cubicBezTo>
                      <a:cubicBezTo>
                        <a:pt x="12" y="21265"/>
                        <a:pt x="12" y="21325"/>
                        <a:pt x="12" y="21396"/>
                      </a:cubicBezTo>
                      <a:cubicBezTo>
                        <a:pt x="12" y="21456"/>
                        <a:pt x="12" y="21515"/>
                        <a:pt x="12" y="21587"/>
                      </a:cubicBezTo>
                      <a:cubicBezTo>
                        <a:pt x="0" y="22515"/>
                        <a:pt x="500" y="23373"/>
                        <a:pt x="1310" y="23837"/>
                      </a:cubicBezTo>
                      <a:lnTo>
                        <a:pt x="36612" y="44208"/>
                      </a:lnTo>
                      <a:cubicBezTo>
                        <a:pt x="37416" y="44679"/>
                        <a:pt x="38315" y="44914"/>
                        <a:pt x="39215" y="44914"/>
                      </a:cubicBezTo>
                      <a:cubicBezTo>
                        <a:pt x="40115" y="44914"/>
                        <a:pt x="41017" y="44679"/>
                        <a:pt x="41827" y="44208"/>
                      </a:cubicBezTo>
                      <a:lnTo>
                        <a:pt x="77129" y="23837"/>
                      </a:lnTo>
                      <a:cubicBezTo>
                        <a:pt x="77939" y="23373"/>
                        <a:pt x="78439" y="22515"/>
                        <a:pt x="78427" y="21587"/>
                      </a:cubicBezTo>
                      <a:lnTo>
                        <a:pt x="78427" y="21384"/>
                      </a:lnTo>
                      <a:lnTo>
                        <a:pt x="78427" y="21194"/>
                      </a:lnTo>
                      <a:lnTo>
                        <a:pt x="78427" y="21003"/>
                      </a:lnTo>
                      <a:lnTo>
                        <a:pt x="78427" y="20801"/>
                      </a:lnTo>
                      <a:lnTo>
                        <a:pt x="78427" y="20610"/>
                      </a:lnTo>
                      <a:lnTo>
                        <a:pt x="78427" y="20420"/>
                      </a:lnTo>
                      <a:lnTo>
                        <a:pt x="78427" y="20217"/>
                      </a:lnTo>
                      <a:lnTo>
                        <a:pt x="78427" y="20027"/>
                      </a:lnTo>
                      <a:lnTo>
                        <a:pt x="78427" y="19836"/>
                      </a:lnTo>
                      <a:lnTo>
                        <a:pt x="78427" y="19634"/>
                      </a:lnTo>
                      <a:lnTo>
                        <a:pt x="78427" y="19444"/>
                      </a:lnTo>
                      <a:lnTo>
                        <a:pt x="78427" y="19253"/>
                      </a:lnTo>
                      <a:lnTo>
                        <a:pt x="78427" y="19051"/>
                      </a:lnTo>
                      <a:lnTo>
                        <a:pt x="78427" y="18860"/>
                      </a:lnTo>
                      <a:lnTo>
                        <a:pt x="78427" y="18670"/>
                      </a:lnTo>
                      <a:lnTo>
                        <a:pt x="78427" y="18467"/>
                      </a:lnTo>
                      <a:lnTo>
                        <a:pt x="78427" y="18277"/>
                      </a:lnTo>
                      <a:lnTo>
                        <a:pt x="78427" y="18086"/>
                      </a:lnTo>
                      <a:lnTo>
                        <a:pt x="78427" y="17884"/>
                      </a:lnTo>
                      <a:lnTo>
                        <a:pt x="78427" y="17693"/>
                      </a:lnTo>
                      <a:lnTo>
                        <a:pt x="78427" y="17503"/>
                      </a:lnTo>
                      <a:lnTo>
                        <a:pt x="78427" y="17300"/>
                      </a:lnTo>
                      <a:lnTo>
                        <a:pt x="78427" y="17110"/>
                      </a:lnTo>
                      <a:lnTo>
                        <a:pt x="78427" y="16919"/>
                      </a:lnTo>
                      <a:lnTo>
                        <a:pt x="78427" y="16717"/>
                      </a:lnTo>
                      <a:lnTo>
                        <a:pt x="78427" y="16527"/>
                      </a:lnTo>
                      <a:lnTo>
                        <a:pt x="78427" y="16336"/>
                      </a:lnTo>
                      <a:lnTo>
                        <a:pt x="78427" y="16146"/>
                      </a:lnTo>
                      <a:lnTo>
                        <a:pt x="78427" y="15943"/>
                      </a:lnTo>
                      <a:lnTo>
                        <a:pt x="78427" y="15753"/>
                      </a:lnTo>
                      <a:lnTo>
                        <a:pt x="78427" y="15562"/>
                      </a:lnTo>
                      <a:lnTo>
                        <a:pt x="78427" y="15360"/>
                      </a:lnTo>
                      <a:lnTo>
                        <a:pt x="78427" y="15169"/>
                      </a:lnTo>
                      <a:lnTo>
                        <a:pt x="78427" y="14979"/>
                      </a:lnTo>
                      <a:lnTo>
                        <a:pt x="78427" y="14776"/>
                      </a:lnTo>
                      <a:lnTo>
                        <a:pt x="78427" y="14586"/>
                      </a:lnTo>
                      <a:lnTo>
                        <a:pt x="78427" y="14395"/>
                      </a:lnTo>
                      <a:lnTo>
                        <a:pt x="78427" y="14193"/>
                      </a:lnTo>
                      <a:lnTo>
                        <a:pt x="78427" y="14002"/>
                      </a:lnTo>
                      <a:lnTo>
                        <a:pt x="78427" y="13812"/>
                      </a:lnTo>
                      <a:lnTo>
                        <a:pt x="78427" y="13609"/>
                      </a:lnTo>
                      <a:lnTo>
                        <a:pt x="78427" y="13419"/>
                      </a:lnTo>
                      <a:lnTo>
                        <a:pt x="78427" y="13228"/>
                      </a:lnTo>
                      <a:lnTo>
                        <a:pt x="78427" y="13026"/>
                      </a:lnTo>
                      <a:lnTo>
                        <a:pt x="78427" y="12836"/>
                      </a:lnTo>
                      <a:lnTo>
                        <a:pt x="78427" y="12645"/>
                      </a:lnTo>
                      <a:lnTo>
                        <a:pt x="78427" y="12443"/>
                      </a:lnTo>
                      <a:lnTo>
                        <a:pt x="78427" y="12252"/>
                      </a:lnTo>
                      <a:lnTo>
                        <a:pt x="78427" y="12062"/>
                      </a:lnTo>
                      <a:lnTo>
                        <a:pt x="78427" y="11859"/>
                      </a:lnTo>
                      <a:lnTo>
                        <a:pt x="78427" y="11669"/>
                      </a:lnTo>
                      <a:lnTo>
                        <a:pt x="78427" y="11478"/>
                      </a:lnTo>
                      <a:lnTo>
                        <a:pt x="78427" y="11276"/>
                      </a:lnTo>
                      <a:lnTo>
                        <a:pt x="78427" y="11085"/>
                      </a:lnTo>
                      <a:lnTo>
                        <a:pt x="78427" y="10895"/>
                      </a:lnTo>
                      <a:lnTo>
                        <a:pt x="78427" y="10692"/>
                      </a:lnTo>
                      <a:lnTo>
                        <a:pt x="78427" y="10502"/>
                      </a:lnTo>
                      <a:lnTo>
                        <a:pt x="78427" y="10311"/>
                      </a:lnTo>
                      <a:lnTo>
                        <a:pt x="78427" y="10109"/>
                      </a:lnTo>
                      <a:lnTo>
                        <a:pt x="78427" y="9919"/>
                      </a:lnTo>
                      <a:lnTo>
                        <a:pt x="78427" y="9728"/>
                      </a:lnTo>
                      <a:lnTo>
                        <a:pt x="78427" y="9526"/>
                      </a:lnTo>
                      <a:lnTo>
                        <a:pt x="78427" y="9335"/>
                      </a:lnTo>
                      <a:lnTo>
                        <a:pt x="78427" y="9145"/>
                      </a:lnTo>
                      <a:lnTo>
                        <a:pt x="78427" y="8942"/>
                      </a:lnTo>
                      <a:lnTo>
                        <a:pt x="78427" y="8752"/>
                      </a:lnTo>
                      <a:lnTo>
                        <a:pt x="78427" y="8561"/>
                      </a:lnTo>
                      <a:lnTo>
                        <a:pt x="78427" y="8359"/>
                      </a:lnTo>
                      <a:lnTo>
                        <a:pt x="78427" y="8168"/>
                      </a:lnTo>
                      <a:lnTo>
                        <a:pt x="78427" y="7978"/>
                      </a:lnTo>
                      <a:lnTo>
                        <a:pt x="78427" y="7775"/>
                      </a:lnTo>
                      <a:lnTo>
                        <a:pt x="78427" y="7585"/>
                      </a:lnTo>
                      <a:lnTo>
                        <a:pt x="78427" y="7394"/>
                      </a:lnTo>
                      <a:lnTo>
                        <a:pt x="78427" y="7192"/>
                      </a:lnTo>
                      <a:lnTo>
                        <a:pt x="78427" y="7002"/>
                      </a:lnTo>
                      <a:lnTo>
                        <a:pt x="78427" y="6811"/>
                      </a:lnTo>
                      <a:lnTo>
                        <a:pt x="78427" y="6609"/>
                      </a:lnTo>
                      <a:lnTo>
                        <a:pt x="78427" y="6418"/>
                      </a:lnTo>
                      <a:lnTo>
                        <a:pt x="78427" y="6228"/>
                      </a:lnTo>
                      <a:lnTo>
                        <a:pt x="78427" y="6025"/>
                      </a:lnTo>
                      <a:lnTo>
                        <a:pt x="78427" y="5835"/>
                      </a:lnTo>
                      <a:lnTo>
                        <a:pt x="78427" y="5644"/>
                      </a:lnTo>
                      <a:lnTo>
                        <a:pt x="78427" y="5442"/>
                      </a:lnTo>
                      <a:lnTo>
                        <a:pt x="78427" y="5251"/>
                      </a:lnTo>
                      <a:lnTo>
                        <a:pt x="78427" y="5061"/>
                      </a:lnTo>
                      <a:lnTo>
                        <a:pt x="78427" y="4858"/>
                      </a:lnTo>
                      <a:lnTo>
                        <a:pt x="78427" y="4668"/>
                      </a:lnTo>
                      <a:lnTo>
                        <a:pt x="78427" y="4477"/>
                      </a:lnTo>
                      <a:lnTo>
                        <a:pt x="78427" y="4275"/>
                      </a:lnTo>
                      <a:lnTo>
                        <a:pt x="78427" y="4085"/>
                      </a:lnTo>
                      <a:lnTo>
                        <a:pt x="78427" y="3894"/>
                      </a:lnTo>
                      <a:lnTo>
                        <a:pt x="78427" y="3692"/>
                      </a:lnTo>
                      <a:lnTo>
                        <a:pt x="78427" y="3501"/>
                      </a:lnTo>
                      <a:lnTo>
                        <a:pt x="78427" y="3311"/>
                      </a:lnTo>
                      <a:lnTo>
                        <a:pt x="78427" y="3108"/>
                      </a:lnTo>
                      <a:lnTo>
                        <a:pt x="78427" y="2918"/>
                      </a:lnTo>
                      <a:lnTo>
                        <a:pt x="78427" y="2727"/>
                      </a:lnTo>
                      <a:lnTo>
                        <a:pt x="78427" y="2525"/>
                      </a:lnTo>
                      <a:lnTo>
                        <a:pt x="78427" y="2334"/>
                      </a:lnTo>
                      <a:lnTo>
                        <a:pt x="78427" y="2144"/>
                      </a:lnTo>
                      <a:lnTo>
                        <a:pt x="78427" y="1941"/>
                      </a:lnTo>
                      <a:lnTo>
                        <a:pt x="78427" y="1751"/>
                      </a:lnTo>
                      <a:lnTo>
                        <a:pt x="78427" y="1560"/>
                      </a:lnTo>
                      <a:lnTo>
                        <a:pt x="78427" y="1358"/>
                      </a:lnTo>
                      <a:lnTo>
                        <a:pt x="78427" y="1167"/>
                      </a:lnTo>
                      <a:lnTo>
                        <a:pt x="78427" y="977"/>
                      </a:lnTo>
                      <a:lnTo>
                        <a:pt x="78427" y="775"/>
                      </a:lnTo>
                      <a:lnTo>
                        <a:pt x="78427" y="584"/>
                      </a:lnTo>
                      <a:lnTo>
                        <a:pt x="78427" y="394"/>
                      </a:lnTo>
                      <a:lnTo>
                        <a:pt x="78427" y="191"/>
                      </a:lnTo>
                      <a:lnTo>
                        <a:pt x="78427" y="1"/>
                      </a:lnTo>
                      <a:lnTo>
                        <a:pt x="78212" y="1"/>
                      </a:lnTo>
                      <a:cubicBezTo>
                        <a:pt x="78224" y="858"/>
                        <a:pt x="77760" y="1644"/>
                        <a:pt x="77022" y="2072"/>
                      </a:cubicBezTo>
                      <a:lnTo>
                        <a:pt x="41720" y="22444"/>
                      </a:lnTo>
                      <a:cubicBezTo>
                        <a:pt x="40946" y="22890"/>
                        <a:pt x="40083" y="23114"/>
                        <a:pt x="39218" y="23114"/>
                      </a:cubicBezTo>
                      <a:cubicBezTo>
                        <a:pt x="38353" y="23114"/>
                        <a:pt x="37487" y="22890"/>
                        <a:pt x="36707" y="22444"/>
                      </a:cubicBezTo>
                      <a:lnTo>
                        <a:pt x="1417" y="2072"/>
                      </a:lnTo>
                      <a:cubicBezTo>
                        <a:pt x="667" y="1644"/>
                        <a:pt x="215" y="858"/>
                        <a:pt x="2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  <a:alpha val="41520"/>
                      </a:srgbClr>
                    </a:gs>
                    <a:gs pos="100000">
                      <a:srgbClr val="FFFFFF">
                        <a:alpha val="37254"/>
                        <a:alpha val="4152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5553063" y="1487604"/>
                  <a:ext cx="1981525" cy="1164300"/>
                </a:xfrm>
                <a:custGeom>
                  <a:rect b="b" l="l" r="r" t="t"/>
                  <a:pathLst>
                    <a:path extrusionOk="0" h="46572" w="79261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rgbClr val="A0FDF1">
                    <a:alpha val="41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94" name="Google Shape;994;p26"/>
            <p:cNvGrpSpPr/>
            <p:nvPr/>
          </p:nvGrpSpPr>
          <p:grpSpPr>
            <a:xfrm>
              <a:off x="4878013" y="2713047"/>
              <a:ext cx="598632" cy="805372"/>
              <a:chOff x="3478424" y="1308364"/>
              <a:chExt cx="2187185" cy="2942536"/>
            </a:xfrm>
          </p:grpSpPr>
          <p:sp>
            <p:nvSpPr>
              <p:cNvPr id="995" name="Google Shape;995;p26"/>
              <p:cNvSpPr/>
              <p:nvPr/>
            </p:nvSpPr>
            <p:spPr>
              <a:xfrm>
                <a:off x="3485139" y="2969821"/>
                <a:ext cx="2180470" cy="1281079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6"/>
              <p:cNvSpPr/>
              <p:nvPr/>
            </p:nvSpPr>
            <p:spPr>
              <a:xfrm>
                <a:off x="3793045" y="1947520"/>
                <a:ext cx="1550129" cy="2096604"/>
              </a:xfrm>
              <a:custGeom>
                <a:rect b="b" l="l" r="r" t="t"/>
                <a:pathLst>
                  <a:path extrusionOk="0" h="71307" w="52721">
                    <a:moveTo>
                      <a:pt x="52709" y="0"/>
                    </a:moveTo>
                    <a:lnTo>
                      <a:pt x="0" y="0"/>
                    </a:lnTo>
                    <a:lnTo>
                      <a:pt x="0" y="55495"/>
                    </a:lnTo>
                    <a:cubicBezTo>
                      <a:pt x="0" y="56090"/>
                      <a:pt x="321" y="56650"/>
                      <a:pt x="845" y="56948"/>
                    </a:cubicBezTo>
                    <a:lnTo>
                      <a:pt x="24646" y="70699"/>
                    </a:lnTo>
                    <a:cubicBezTo>
                      <a:pt x="25706" y="71306"/>
                      <a:pt x="27027" y="71306"/>
                      <a:pt x="28087" y="70699"/>
                    </a:cubicBezTo>
                    <a:lnTo>
                      <a:pt x="51876" y="56948"/>
                    </a:lnTo>
                    <a:cubicBezTo>
                      <a:pt x="52399" y="56650"/>
                      <a:pt x="52721" y="56090"/>
                      <a:pt x="52721" y="55495"/>
                    </a:cubicBezTo>
                    <a:lnTo>
                      <a:pt x="52721" y="554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6"/>
              <p:cNvSpPr/>
              <p:nvPr/>
            </p:nvSpPr>
            <p:spPr>
              <a:xfrm>
                <a:off x="3784988" y="1482593"/>
                <a:ext cx="1566242" cy="929825"/>
              </a:xfrm>
              <a:custGeom>
                <a:rect b="b" l="l" r="r" t="t"/>
                <a:pathLst>
                  <a:path extrusionOk="0" h="31624" w="53269">
                    <a:moveTo>
                      <a:pt x="24920" y="31004"/>
                    </a:moveTo>
                    <a:lnTo>
                      <a:pt x="1119" y="17265"/>
                    </a:lnTo>
                    <a:cubicBezTo>
                      <a:pt x="0" y="16622"/>
                      <a:pt x="0" y="15002"/>
                      <a:pt x="1119" y="14359"/>
                    </a:cubicBezTo>
                    <a:lnTo>
                      <a:pt x="24920" y="620"/>
                    </a:lnTo>
                    <a:cubicBezTo>
                      <a:pt x="25980" y="1"/>
                      <a:pt x="27301" y="1"/>
                      <a:pt x="28361" y="620"/>
                    </a:cubicBezTo>
                    <a:lnTo>
                      <a:pt x="52150" y="14359"/>
                    </a:lnTo>
                    <a:cubicBezTo>
                      <a:pt x="53269" y="15002"/>
                      <a:pt x="53269" y="16622"/>
                      <a:pt x="52150" y="17265"/>
                    </a:cubicBezTo>
                    <a:lnTo>
                      <a:pt x="28361" y="31004"/>
                    </a:lnTo>
                    <a:cubicBezTo>
                      <a:pt x="27289" y="31624"/>
                      <a:pt x="25980" y="31624"/>
                      <a:pt x="24920" y="31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6"/>
              <p:cNvSpPr/>
              <p:nvPr/>
            </p:nvSpPr>
            <p:spPr>
              <a:xfrm>
                <a:off x="3818244" y="2089627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61"/>
                    </a:lnTo>
                    <a:lnTo>
                      <a:pt x="0" y="1"/>
                    </a:lnTo>
                    <a:lnTo>
                      <a:pt x="24194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6"/>
              <p:cNvSpPr/>
              <p:nvPr/>
            </p:nvSpPr>
            <p:spPr>
              <a:xfrm>
                <a:off x="3818244" y="2153697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6"/>
              <p:cNvSpPr/>
              <p:nvPr/>
            </p:nvSpPr>
            <p:spPr>
              <a:xfrm>
                <a:off x="3818244" y="2218120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6"/>
              <p:cNvSpPr/>
              <p:nvPr/>
            </p:nvSpPr>
            <p:spPr>
              <a:xfrm>
                <a:off x="3818244" y="228254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6"/>
              <p:cNvSpPr/>
              <p:nvPr/>
            </p:nvSpPr>
            <p:spPr>
              <a:xfrm>
                <a:off x="3818244" y="2346966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6"/>
              <p:cNvSpPr/>
              <p:nvPr/>
            </p:nvSpPr>
            <p:spPr>
              <a:xfrm>
                <a:off x="3818244" y="246178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6"/>
              <p:cNvSpPr/>
              <p:nvPr/>
            </p:nvSpPr>
            <p:spPr>
              <a:xfrm>
                <a:off x="3818244" y="2526209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6"/>
              <p:cNvSpPr/>
              <p:nvPr/>
            </p:nvSpPr>
            <p:spPr>
              <a:xfrm>
                <a:off x="3818244" y="2590250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6"/>
              <p:cNvSpPr/>
              <p:nvPr/>
            </p:nvSpPr>
            <p:spPr>
              <a:xfrm>
                <a:off x="3818244" y="265467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6"/>
              <p:cNvSpPr/>
              <p:nvPr/>
            </p:nvSpPr>
            <p:spPr>
              <a:xfrm>
                <a:off x="3818244" y="271909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6"/>
              <p:cNvSpPr/>
              <p:nvPr/>
            </p:nvSpPr>
            <p:spPr>
              <a:xfrm>
                <a:off x="3818244" y="283391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6"/>
              <p:cNvSpPr/>
              <p:nvPr/>
            </p:nvSpPr>
            <p:spPr>
              <a:xfrm>
                <a:off x="3818244" y="289833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6"/>
              <p:cNvSpPr/>
              <p:nvPr/>
            </p:nvSpPr>
            <p:spPr>
              <a:xfrm>
                <a:off x="3818244" y="2962762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6"/>
              <p:cNvSpPr/>
              <p:nvPr/>
            </p:nvSpPr>
            <p:spPr>
              <a:xfrm>
                <a:off x="3818244" y="3026803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9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6"/>
              <p:cNvSpPr/>
              <p:nvPr/>
            </p:nvSpPr>
            <p:spPr>
              <a:xfrm>
                <a:off x="3818244" y="309122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6"/>
              <p:cNvSpPr/>
              <p:nvPr/>
            </p:nvSpPr>
            <p:spPr>
              <a:xfrm>
                <a:off x="3818244" y="320604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6"/>
              <p:cNvSpPr/>
              <p:nvPr/>
            </p:nvSpPr>
            <p:spPr>
              <a:xfrm>
                <a:off x="3818244" y="327046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6"/>
              <p:cNvSpPr/>
              <p:nvPr/>
            </p:nvSpPr>
            <p:spPr>
              <a:xfrm>
                <a:off x="3818244" y="3334892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6"/>
              <p:cNvSpPr/>
              <p:nvPr/>
            </p:nvSpPr>
            <p:spPr>
              <a:xfrm>
                <a:off x="3818244" y="3399315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6"/>
              <p:cNvSpPr/>
              <p:nvPr/>
            </p:nvSpPr>
            <p:spPr>
              <a:xfrm>
                <a:off x="3818244" y="3463385"/>
                <a:ext cx="711364" cy="456856"/>
              </a:xfrm>
              <a:custGeom>
                <a:rect b="b" l="l" r="r" t="t"/>
                <a:pathLst>
                  <a:path extrusionOk="0" h="15538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6"/>
              <p:cNvSpPr/>
              <p:nvPr/>
            </p:nvSpPr>
            <p:spPr>
              <a:xfrm>
                <a:off x="4606639" y="2089627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61"/>
                    </a:lnTo>
                    <a:lnTo>
                      <a:pt x="24182" y="1"/>
                    </a:lnTo>
                    <a:lnTo>
                      <a:pt x="0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6"/>
              <p:cNvSpPr/>
              <p:nvPr/>
            </p:nvSpPr>
            <p:spPr>
              <a:xfrm>
                <a:off x="4606639" y="2153697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6"/>
              <p:cNvSpPr/>
              <p:nvPr/>
            </p:nvSpPr>
            <p:spPr>
              <a:xfrm>
                <a:off x="4606639" y="2218120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6"/>
              <p:cNvSpPr/>
              <p:nvPr/>
            </p:nvSpPr>
            <p:spPr>
              <a:xfrm>
                <a:off x="4606639" y="228254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6"/>
              <p:cNvSpPr/>
              <p:nvPr/>
            </p:nvSpPr>
            <p:spPr>
              <a:xfrm>
                <a:off x="4606639" y="2346966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6"/>
              <p:cNvSpPr/>
              <p:nvPr/>
            </p:nvSpPr>
            <p:spPr>
              <a:xfrm>
                <a:off x="4606639" y="246178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6"/>
              <p:cNvSpPr/>
              <p:nvPr/>
            </p:nvSpPr>
            <p:spPr>
              <a:xfrm>
                <a:off x="4606639" y="2526209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6"/>
              <p:cNvSpPr/>
              <p:nvPr/>
            </p:nvSpPr>
            <p:spPr>
              <a:xfrm>
                <a:off x="4606639" y="2590250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6"/>
              <p:cNvSpPr/>
              <p:nvPr/>
            </p:nvSpPr>
            <p:spPr>
              <a:xfrm>
                <a:off x="4606639" y="265467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6"/>
              <p:cNvSpPr/>
              <p:nvPr/>
            </p:nvSpPr>
            <p:spPr>
              <a:xfrm>
                <a:off x="4606639" y="271909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6"/>
              <p:cNvSpPr/>
              <p:nvPr/>
            </p:nvSpPr>
            <p:spPr>
              <a:xfrm>
                <a:off x="4606639" y="283391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6"/>
              <p:cNvSpPr/>
              <p:nvPr/>
            </p:nvSpPr>
            <p:spPr>
              <a:xfrm>
                <a:off x="4606639" y="289833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6"/>
              <p:cNvSpPr/>
              <p:nvPr/>
            </p:nvSpPr>
            <p:spPr>
              <a:xfrm>
                <a:off x="4606639" y="2962762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6"/>
              <p:cNvSpPr/>
              <p:nvPr/>
            </p:nvSpPr>
            <p:spPr>
              <a:xfrm>
                <a:off x="4606639" y="3026803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9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6"/>
              <p:cNvSpPr/>
              <p:nvPr/>
            </p:nvSpPr>
            <p:spPr>
              <a:xfrm>
                <a:off x="4606639" y="309122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6"/>
              <p:cNvSpPr/>
              <p:nvPr/>
            </p:nvSpPr>
            <p:spPr>
              <a:xfrm>
                <a:off x="4606639" y="320604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6"/>
              <p:cNvSpPr/>
              <p:nvPr/>
            </p:nvSpPr>
            <p:spPr>
              <a:xfrm>
                <a:off x="4606639" y="327046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6"/>
              <p:cNvSpPr/>
              <p:nvPr/>
            </p:nvSpPr>
            <p:spPr>
              <a:xfrm>
                <a:off x="4606639" y="3334892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6"/>
              <p:cNvSpPr/>
              <p:nvPr/>
            </p:nvSpPr>
            <p:spPr>
              <a:xfrm>
                <a:off x="4606639" y="3399315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6"/>
              <p:cNvSpPr/>
              <p:nvPr/>
            </p:nvSpPr>
            <p:spPr>
              <a:xfrm>
                <a:off x="4606639" y="3463385"/>
                <a:ext cx="711011" cy="456856"/>
              </a:xfrm>
              <a:custGeom>
                <a:rect b="b" l="l" r="r" t="t"/>
                <a:pathLst>
                  <a:path extrusionOk="0" h="15538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8" name="Google Shape;1038;p26"/>
              <p:cNvGrpSpPr/>
              <p:nvPr/>
            </p:nvGrpSpPr>
            <p:grpSpPr>
              <a:xfrm>
                <a:off x="3478424" y="1308364"/>
                <a:ext cx="2180470" cy="1878295"/>
                <a:chOff x="5553063" y="1487604"/>
                <a:chExt cx="1981525" cy="1707075"/>
              </a:xfrm>
            </p:grpSpPr>
            <p:sp>
              <p:nvSpPr>
                <p:cNvPr id="1039" name="Google Shape;1039;p26"/>
                <p:cNvSpPr/>
                <p:nvPr/>
              </p:nvSpPr>
              <p:spPr>
                <a:xfrm>
                  <a:off x="5563488" y="2071829"/>
                  <a:ext cx="1960975" cy="1122850"/>
                </a:xfrm>
                <a:custGeom>
                  <a:rect b="b" l="l" r="r" t="t"/>
                  <a:pathLst>
                    <a:path extrusionOk="0" h="44914" w="78439">
                      <a:moveTo>
                        <a:pt x="12" y="1"/>
                      </a:moveTo>
                      <a:cubicBezTo>
                        <a:pt x="12" y="72"/>
                        <a:pt x="12" y="132"/>
                        <a:pt x="12" y="191"/>
                      </a:cubicBezTo>
                      <a:cubicBezTo>
                        <a:pt x="12" y="263"/>
                        <a:pt x="12" y="322"/>
                        <a:pt x="12" y="394"/>
                      </a:cubicBezTo>
                      <a:cubicBezTo>
                        <a:pt x="12" y="453"/>
                        <a:pt x="12" y="525"/>
                        <a:pt x="12" y="584"/>
                      </a:cubicBezTo>
                      <a:cubicBezTo>
                        <a:pt x="12" y="656"/>
                        <a:pt x="12" y="715"/>
                        <a:pt x="12" y="775"/>
                      </a:cubicBezTo>
                      <a:cubicBezTo>
                        <a:pt x="12" y="846"/>
                        <a:pt x="12" y="906"/>
                        <a:pt x="12" y="977"/>
                      </a:cubicBezTo>
                      <a:cubicBezTo>
                        <a:pt x="12" y="1037"/>
                        <a:pt x="12" y="1108"/>
                        <a:pt x="12" y="1167"/>
                      </a:cubicBezTo>
                      <a:cubicBezTo>
                        <a:pt x="12" y="1239"/>
                        <a:pt x="12" y="1298"/>
                        <a:pt x="12" y="1358"/>
                      </a:cubicBezTo>
                      <a:cubicBezTo>
                        <a:pt x="12" y="1429"/>
                        <a:pt x="12" y="1489"/>
                        <a:pt x="12" y="1560"/>
                      </a:cubicBezTo>
                      <a:cubicBezTo>
                        <a:pt x="12" y="1620"/>
                        <a:pt x="12" y="1691"/>
                        <a:pt x="12" y="1751"/>
                      </a:cubicBezTo>
                      <a:cubicBezTo>
                        <a:pt x="12" y="1822"/>
                        <a:pt x="12" y="1882"/>
                        <a:pt x="12" y="1941"/>
                      </a:cubicBezTo>
                      <a:cubicBezTo>
                        <a:pt x="12" y="2013"/>
                        <a:pt x="12" y="2072"/>
                        <a:pt x="12" y="2144"/>
                      </a:cubicBezTo>
                      <a:cubicBezTo>
                        <a:pt x="12" y="2203"/>
                        <a:pt x="12" y="2275"/>
                        <a:pt x="12" y="2334"/>
                      </a:cubicBezTo>
                      <a:cubicBezTo>
                        <a:pt x="12" y="2406"/>
                        <a:pt x="12" y="2465"/>
                        <a:pt x="12" y="2525"/>
                      </a:cubicBezTo>
                      <a:cubicBezTo>
                        <a:pt x="12" y="2596"/>
                        <a:pt x="12" y="2656"/>
                        <a:pt x="12" y="2727"/>
                      </a:cubicBezTo>
                      <a:cubicBezTo>
                        <a:pt x="12" y="2787"/>
                        <a:pt x="12" y="2858"/>
                        <a:pt x="12" y="2918"/>
                      </a:cubicBezTo>
                      <a:cubicBezTo>
                        <a:pt x="12" y="2989"/>
                        <a:pt x="12" y="3049"/>
                        <a:pt x="12" y="3108"/>
                      </a:cubicBezTo>
                      <a:cubicBezTo>
                        <a:pt x="12" y="3180"/>
                        <a:pt x="12" y="3239"/>
                        <a:pt x="12" y="3311"/>
                      </a:cubicBezTo>
                      <a:cubicBezTo>
                        <a:pt x="12" y="3370"/>
                        <a:pt x="12" y="3442"/>
                        <a:pt x="12" y="3501"/>
                      </a:cubicBezTo>
                      <a:cubicBezTo>
                        <a:pt x="12" y="3573"/>
                        <a:pt x="12" y="3632"/>
                        <a:pt x="12" y="3692"/>
                      </a:cubicBezTo>
                      <a:cubicBezTo>
                        <a:pt x="12" y="3763"/>
                        <a:pt x="12" y="3823"/>
                        <a:pt x="12" y="3894"/>
                      </a:cubicBezTo>
                      <a:cubicBezTo>
                        <a:pt x="12" y="3954"/>
                        <a:pt x="12" y="4025"/>
                        <a:pt x="12" y="4085"/>
                      </a:cubicBezTo>
                      <a:cubicBezTo>
                        <a:pt x="12" y="4156"/>
                        <a:pt x="12" y="4215"/>
                        <a:pt x="12" y="4275"/>
                      </a:cubicBezTo>
                      <a:cubicBezTo>
                        <a:pt x="12" y="4346"/>
                        <a:pt x="12" y="4406"/>
                        <a:pt x="12" y="4477"/>
                      </a:cubicBezTo>
                      <a:cubicBezTo>
                        <a:pt x="12" y="4537"/>
                        <a:pt x="12" y="4608"/>
                        <a:pt x="12" y="4668"/>
                      </a:cubicBezTo>
                      <a:cubicBezTo>
                        <a:pt x="12" y="4739"/>
                        <a:pt x="12" y="4799"/>
                        <a:pt x="12" y="4858"/>
                      </a:cubicBezTo>
                      <a:cubicBezTo>
                        <a:pt x="12" y="4930"/>
                        <a:pt x="12" y="4989"/>
                        <a:pt x="12" y="5061"/>
                      </a:cubicBezTo>
                      <a:cubicBezTo>
                        <a:pt x="12" y="5120"/>
                        <a:pt x="12" y="5192"/>
                        <a:pt x="12" y="5251"/>
                      </a:cubicBezTo>
                      <a:cubicBezTo>
                        <a:pt x="12" y="5323"/>
                        <a:pt x="12" y="5382"/>
                        <a:pt x="12" y="5442"/>
                      </a:cubicBezTo>
                      <a:cubicBezTo>
                        <a:pt x="12" y="5513"/>
                        <a:pt x="12" y="5573"/>
                        <a:pt x="12" y="5644"/>
                      </a:cubicBezTo>
                      <a:cubicBezTo>
                        <a:pt x="12" y="5704"/>
                        <a:pt x="12" y="5775"/>
                        <a:pt x="12" y="5835"/>
                      </a:cubicBezTo>
                      <a:cubicBezTo>
                        <a:pt x="12" y="5906"/>
                        <a:pt x="12" y="5966"/>
                        <a:pt x="12" y="6025"/>
                      </a:cubicBezTo>
                      <a:cubicBezTo>
                        <a:pt x="12" y="6097"/>
                        <a:pt x="12" y="6156"/>
                        <a:pt x="12" y="6228"/>
                      </a:cubicBezTo>
                      <a:cubicBezTo>
                        <a:pt x="12" y="6287"/>
                        <a:pt x="12" y="6359"/>
                        <a:pt x="12" y="6418"/>
                      </a:cubicBezTo>
                      <a:cubicBezTo>
                        <a:pt x="12" y="6490"/>
                        <a:pt x="12" y="6549"/>
                        <a:pt x="12" y="6609"/>
                      </a:cubicBezTo>
                      <a:cubicBezTo>
                        <a:pt x="12" y="6680"/>
                        <a:pt x="12" y="6740"/>
                        <a:pt x="12" y="6811"/>
                      </a:cubicBezTo>
                      <a:cubicBezTo>
                        <a:pt x="12" y="6871"/>
                        <a:pt x="12" y="6942"/>
                        <a:pt x="12" y="7002"/>
                      </a:cubicBezTo>
                      <a:cubicBezTo>
                        <a:pt x="12" y="7073"/>
                        <a:pt x="12" y="7132"/>
                        <a:pt x="12" y="7192"/>
                      </a:cubicBezTo>
                      <a:cubicBezTo>
                        <a:pt x="12" y="7263"/>
                        <a:pt x="12" y="7323"/>
                        <a:pt x="12" y="7394"/>
                      </a:cubicBezTo>
                      <a:cubicBezTo>
                        <a:pt x="12" y="7454"/>
                        <a:pt x="12" y="7525"/>
                        <a:pt x="12" y="7585"/>
                      </a:cubicBezTo>
                      <a:cubicBezTo>
                        <a:pt x="12" y="7656"/>
                        <a:pt x="12" y="7716"/>
                        <a:pt x="12" y="7775"/>
                      </a:cubicBezTo>
                      <a:cubicBezTo>
                        <a:pt x="12" y="7847"/>
                        <a:pt x="12" y="7906"/>
                        <a:pt x="12" y="7978"/>
                      </a:cubicBezTo>
                      <a:cubicBezTo>
                        <a:pt x="12" y="8037"/>
                        <a:pt x="12" y="8109"/>
                        <a:pt x="12" y="8168"/>
                      </a:cubicBezTo>
                      <a:cubicBezTo>
                        <a:pt x="12" y="8228"/>
                        <a:pt x="12" y="8299"/>
                        <a:pt x="12" y="8359"/>
                      </a:cubicBezTo>
                      <a:cubicBezTo>
                        <a:pt x="12" y="8430"/>
                        <a:pt x="12" y="8490"/>
                        <a:pt x="12" y="8561"/>
                      </a:cubicBezTo>
                      <a:cubicBezTo>
                        <a:pt x="12" y="8621"/>
                        <a:pt x="12" y="8692"/>
                        <a:pt x="12" y="8752"/>
                      </a:cubicBezTo>
                      <a:cubicBezTo>
                        <a:pt x="12" y="8811"/>
                        <a:pt x="12" y="8883"/>
                        <a:pt x="12" y="8942"/>
                      </a:cubicBezTo>
                      <a:cubicBezTo>
                        <a:pt x="12" y="9014"/>
                        <a:pt x="12" y="9073"/>
                        <a:pt x="12" y="9145"/>
                      </a:cubicBezTo>
                      <a:cubicBezTo>
                        <a:pt x="12" y="9204"/>
                        <a:pt x="12" y="9276"/>
                        <a:pt x="12" y="9335"/>
                      </a:cubicBezTo>
                      <a:cubicBezTo>
                        <a:pt x="12" y="9395"/>
                        <a:pt x="12" y="9466"/>
                        <a:pt x="12" y="9526"/>
                      </a:cubicBezTo>
                      <a:cubicBezTo>
                        <a:pt x="12" y="9597"/>
                        <a:pt x="12" y="9657"/>
                        <a:pt x="12" y="9728"/>
                      </a:cubicBezTo>
                      <a:cubicBezTo>
                        <a:pt x="12" y="9788"/>
                        <a:pt x="12" y="9859"/>
                        <a:pt x="12" y="9919"/>
                      </a:cubicBezTo>
                      <a:cubicBezTo>
                        <a:pt x="12" y="9978"/>
                        <a:pt x="12" y="10050"/>
                        <a:pt x="12" y="10109"/>
                      </a:cubicBezTo>
                      <a:cubicBezTo>
                        <a:pt x="12" y="10180"/>
                        <a:pt x="12" y="10240"/>
                        <a:pt x="12" y="10311"/>
                      </a:cubicBezTo>
                      <a:cubicBezTo>
                        <a:pt x="12" y="10371"/>
                        <a:pt x="12" y="10442"/>
                        <a:pt x="12" y="10502"/>
                      </a:cubicBezTo>
                      <a:cubicBezTo>
                        <a:pt x="12" y="10561"/>
                        <a:pt x="12" y="10633"/>
                        <a:pt x="12" y="10692"/>
                      </a:cubicBezTo>
                      <a:cubicBezTo>
                        <a:pt x="12" y="10764"/>
                        <a:pt x="12" y="10823"/>
                        <a:pt x="12" y="10895"/>
                      </a:cubicBezTo>
                      <a:cubicBezTo>
                        <a:pt x="12" y="10954"/>
                        <a:pt x="12" y="11026"/>
                        <a:pt x="12" y="11085"/>
                      </a:cubicBezTo>
                      <a:cubicBezTo>
                        <a:pt x="12" y="11145"/>
                        <a:pt x="12" y="11216"/>
                        <a:pt x="12" y="11276"/>
                      </a:cubicBezTo>
                      <a:cubicBezTo>
                        <a:pt x="12" y="11347"/>
                        <a:pt x="12" y="11407"/>
                        <a:pt x="12" y="11478"/>
                      </a:cubicBezTo>
                      <a:cubicBezTo>
                        <a:pt x="12" y="11538"/>
                        <a:pt x="12" y="11609"/>
                        <a:pt x="12" y="11669"/>
                      </a:cubicBezTo>
                      <a:cubicBezTo>
                        <a:pt x="12" y="11728"/>
                        <a:pt x="12" y="11800"/>
                        <a:pt x="12" y="11859"/>
                      </a:cubicBezTo>
                      <a:cubicBezTo>
                        <a:pt x="12" y="11931"/>
                        <a:pt x="12" y="11990"/>
                        <a:pt x="12" y="12062"/>
                      </a:cubicBezTo>
                      <a:cubicBezTo>
                        <a:pt x="12" y="12121"/>
                        <a:pt x="12" y="12193"/>
                        <a:pt x="12" y="12252"/>
                      </a:cubicBezTo>
                      <a:cubicBezTo>
                        <a:pt x="12" y="12312"/>
                        <a:pt x="12" y="12383"/>
                        <a:pt x="12" y="12443"/>
                      </a:cubicBezTo>
                      <a:cubicBezTo>
                        <a:pt x="12" y="12514"/>
                        <a:pt x="12" y="12574"/>
                        <a:pt x="12" y="12645"/>
                      </a:cubicBezTo>
                      <a:cubicBezTo>
                        <a:pt x="12" y="12705"/>
                        <a:pt x="12" y="12776"/>
                        <a:pt x="12" y="12836"/>
                      </a:cubicBezTo>
                      <a:cubicBezTo>
                        <a:pt x="12" y="12895"/>
                        <a:pt x="12" y="12967"/>
                        <a:pt x="12" y="13026"/>
                      </a:cubicBezTo>
                      <a:cubicBezTo>
                        <a:pt x="12" y="13098"/>
                        <a:pt x="12" y="13157"/>
                        <a:pt x="12" y="13228"/>
                      </a:cubicBezTo>
                      <a:cubicBezTo>
                        <a:pt x="12" y="13288"/>
                        <a:pt x="12" y="13359"/>
                        <a:pt x="12" y="13419"/>
                      </a:cubicBezTo>
                      <a:cubicBezTo>
                        <a:pt x="12" y="13479"/>
                        <a:pt x="12" y="13550"/>
                        <a:pt x="12" y="13609"/>
                      </a:cubicBezTo>
                      <a:cubicBezTo>
                        <a:pt x="12" y="13681"/>
                        <a:pt x="12" y="13740"/>
                        <a:pt x="12" y="13812"/>
                      </a:cubicBezTo>
                      <a:cubicBezTo>
                        <a:pt x="12" y="13871"/>
                        <a:pt x="12" y="13943"/>
                        <a:pt x="12" y="14002"/>
                      </a:cubicBezTo>
                      <a:cubicBezTo>
                        <a:pt x="12" y="14062"/>
                        <a:pt x="12" y="14133"/>
                        <a:pt x="12" y="14193"/>
                      </a:cubicBezTo>
                      <a:cubicBezTo>
                        <a:pt x="12" y="14264"/>
                        <a:pt x="12" y="14324"/>
                        <a:pt x="12" y="14395"/>
                      </a:cubicBezTo>
                      <a:cubicBezTo>
                        <a:pt x="12" y="14455"/>
                        <a:pt x="12" y="14526"/>
                        <a:pt x="12" y="14586"/>
                      </a:cubicBezTo>
                      <a:cubicBezTo>
                        <a:pt x="12" y="14645"/>
                        <a:pt x="12" y="14717"/>
                        <a:pt x="12" y="14776"/>
                      </a:cubicBezTo>
                      <a:cubicBezTo>
                        <a:pt x="12" y="14848"/>
                        <a:pt x="12" y="14907"/>
                        <a:pt x="12" y="14979"/>
                      </a:cubicBezTo>
                      <a:cubicBezTo>
                        <a:pt x="12" y="15038"/>
                        <a:pt x="12" y="15110"/>
                        <a:pt x="12" y="15169"/>
                      </a:cubicBezTo>
                      <a:cubicBezTo>
                        <a:pt x="12" y="15229"/>
                        <a:pt x="12" y="15300"/>
                        <a:pt x="12" y="15360"/>
                      </a:cubicBezTo>
                      <a:cubicBezTo>
                        <a:pt x="12" y="15431"/>
                        <a:pt x="12" y="15491"/>
                        <a:pt x="12" y="15562"/>
                      </a:cubicBezTo>
                      <a:cubicBezTo>
                        <a:pt x="12" y="15622"/>
                        <a:pt x="12" y="15693"/>
                        <a:pt x="12" y="15753"/>
                      </a:cubicBezTo>
                      <a:cubicBezTo>
                        <a:pt x="12" y="15812"/>
                        <a:pt x="12" y="15884"/>
                        <a:pt x="12" y="15943"/>
                      </a:cubicBezTo>
                      <a:cubicBezTo>
                        <a:pt x="12" y="16015"/>
                        <a:pt x="12" y="16074"/>
                        <a:pt x="12" y="16146"/>
                      </a:cubicBezTo>
                      <a:cubicBezTo>
                        <a:pt x="12" y="16205"/>
                        <a:pt x="12" y="16276"/>
                        <a:pt x="12" y="16336"/>
                      </a:cubicBezTo>
                      <a:cubicBezTo>
                        <a:pt x="12" y="16396"/>
                        <a:pt x="12" y="16467"/>
                        <a:pt x="12" y="16527"/>
                      </a:cubicBezTo>
                      <a:cubicBezTo>
                        <a:pt x="12" y="16598"/>
                        <a:pt x="12" y="16657"/>
                        <a:pt x="12" y="16729"/>
                      </a:cubicBezTo>
                      <a:cubicBezTo>
                        <a:pt x="12" y="16788"/>
                        <a:pt x="12" y="16860"/>
                        <a:pt x="12" y="16919"/>
                      </a:cubicBezTo>
                      <a:cubicBezTo>
                        <a:pt x="12" y="16979"/>
                        <a:pt x="12" y="17050"/>
                        <a:pt x="12" y="17110"/>
                      </a:cubicBezTo>
                      <a:cubicBezTo>
                        <a:pt x="12" y="17181"/>
                        <a:pt x="12" y="17241"/>
                        <a:pt x="12" y="17312"/>
                      </a:cubicBezTo>
                      <a:cubicBezTo>
                        <a:pt x="12" y="17372"/>
                        <a:pt x="12" y="17443"/>
                        <a:pt x="12" y="17503"/>
                      </a:cubicBezTo>
                      <a:cubicBezTo>
                        <a:pt x="12" y="17562"/>
                        <a:pt x="12" y="17634"/>
                        <a:pt x="12" y="17693"/>
                      </a:cubicBezTo>
                      <a:cubicBezTo>
                        <a:pt x="12" y="17765"/>
                        <a:pt x="12" y="17824"/>
                        <a:pt x="12" y="17896"/>
                      </a:cubicBezTo>
                      <a:cubicBezTo>
                        <a:pt x="12" y="17955"/>
                        <a:pt x="12" y="18015"/>
                        <a:pt x="12" y="18086"/>
                      </a:cubicBezTo>
                      <a:cubicBezTo>
                        <a:pt x="12" y="18146"/>
                        <a:pt x="12" y="18217"/>
                        <a:pt x="12" y="18277"/>
                      </a:cubicBezTo>
                      <a:cubicBezTo>
                        <a:pt x="12" y="18348"/>
                        <a:pt x="12" y="18408"/>
                        <a:pt x="12" y="18479"/>
                      </a:cubicBezTo>
                      <a:cubicBezTo>
                        <a:pt x="12" y="18539"/>
                        <a:pt x="12" y="18598"/>
                        <a:pt x="12" y="18670"/>
                      </a:cubicBezTo>
                      <a:cubicBezTo>
                        <a:pt x="12" y="18729"/>
                        <a:pt x="12" y="18801"/>
                        <a:pt x="12" y="18860"/>
                      </a:cubicBezTo>
                      <a:cubicBezTo>
                        <a:pt x="12" y="18932"/>
                        <a:pt x="12" y="18991"/>
                        <a:pt x="12" y="19063"/>
                      </a:cubicBezTo>
                      <a:cubicBezTo>
                        <a:pt x="12" y="19122"/>
                        <a:pt x="12" y="19182"/>
                        <a:pt x="12" y="19253"/>
                      </a:cubicBezTo>
                      <a:cubicBezTo>
                        <a:pt x="12" y="19313"/>
                        <a:pt x="12" y="19384"/>
                        <a:pt x="12" y="19444"/>
                      </a:cubicBezTo>
                      <a:cubicBezTo>
                        <a:pt x="12" y="19515"/>
                        <a:pt x="12" y="19575"/>
                        <a:pt x="12" y="19646"/>
                      </a:cubicBezTo>
                      <a:cubicBezTo>
                        <a:pt x="12" y="19705"/>
                        <a:pt x="12" y="19765"/>
                        <a:pt x="12" y="19836"/>
                      </a:cubicBezTo>
                      <a:cubicBezTo>
                        <a:pt x="12" y="19896"/>
                        <a:pt x="12" y="19967"/>
                        <a:pt x="12" y="20027"/>
                      </a:cubicBezTo>
                      <a:cubicBezTo>
                        <a:pt x="12" y="20098"/>
                        <a:pt x="12" y="20158"/>
                        <a:pt x="12" y="20229"/>
                      </a:cubicBezTo>
                      <a:cubicBezTo>
                        <a:pt x="12" y="20289"/>
                        <a:pt x="12" y="20348"/>
                        <a:pt x="12" y="20420"/>
                      </a:cubicBezTo>
                      <a:cubicBezTo>
                        <a:pt x="12" y="20479"/>
                        <a:pt x="12" y="20551"/>
                        <a:pt x="12" y="20610"/>
                      </a:cubicBezTo>
                      <a:cubicBezTo>
                        <a:pt x="12" y="20682"/>
                        <a:pt x="12" y="20741"/>
                        <a:pt x="12" y="20813"/>
                      </a:cubicBezTo>
                      <a:cubicBezTo>
                        <a:pt x="12" y="20872"/>
                        <a:pt x="12" y="20932"/>
                        <a:pt x="12" y="21003"/>
                      </a:cubicBezTo>
                      <a:cubicBezTo>
                        <a:pt x="12" y="21063"/>
                        <a:pt x="12" y="21134"/>
                        <a:pt x="12" y="21194"/>
                      </a:cubicBezTo>
                      <a:cubicBezTo>
                        <a:pt x="12" y="21265"/>
                        <a:pt x="12" y="21325"/>
                        <a:pt x="12" y="21396"/>
                      </a:cubicBezTo>
                      <a:cubicBezTo>
                        <a:pt x="12" y="21456"/>
                        <a:pt x="12" y="21515"/>
                        <a:pt x="12" y="21587"/>
                      </a:cubicBezTo>
                      <a:cubicBezTo>
                        <a:pt x="0" y="22515"/>
                        <a:pt x="500" y="23373"/>
                        <a:pt x="1310" y="23837"/>
                      </a:cubicBezTo>
                      <a:lnTo>
                        <a:pt x="36612" y="44208"/>
                      </a:lnTo>
                      <a:cubicBezTo>
                        <a:pt x="37416" y="44679"/>
                        <a:pt x="38315" y="44914"/>
                        <a:pt x="39215" y="44914"/>
                      </a:cubicBezTo>
                      <a:cubicBezTo>
                        <a:pt x="40115" y="44914"/>
                        <a:pt x="41017" y="44679"/>
                        <a:pt x="41827" y="44208"/>
                      </a:cubicBezTo>
                      <a:lnTo>
                        <a:pt x="77129" y="23837"/>
                      </a:lnTo>
                      <a:cubicBezTo>
                        <a:pt x="77939" y="23373"/>
                        <a:pt x="78439" y="22515"/>
                        <a:pt x="78427" y="21587"/>
                      </a:cubicBezTo>
                      <a:lnTo>
                        <a:pt x="78427" y="21384"/>
                      </a:lnTo>
                      <a:lnTo>
                        <a:pt x="78427" y="21194"/>
                      </a:lnTo>
                      <a:lnTo>
                        <a:pt x="78427" y="21003"/>
                      </a:lnTo>
                      <a:lnTo>
                        <a:pt x="78427" y="20801"/>
                      </a:lnTo>
                      <a:lnTo>
                        <a:pt x="78427" y="20610"/>
                      </a:lnTo>
                      <a:lnTo>
                        <a:pt x="78427" y="20420"/>
                      </a:lnTo>
                      <a:lnTo>
                        <a:pt x="78427" y="20217"/>
                      </a:lnTo>
                      <a:lnTo>
                        <a:pt x="78427" y="20027"/>
                      </a:lnTo>
                      <a:lnTo>
                        <a:pt x="78427" y="19836"/>
                      </a:lnTo>
                      <a:lnTo>
                        <a:pt x="78427" y="19634"/>
                      </a:lnTo>
                      <a:lnTo>
                        <a:pt x="78427" y="19444"/>
                      </a:lnTo>
                      <a:lnTo>
                        <a:pt x="78427" y="19253"/>
                      </a:lnTo>
                      <a:lnTo>
                        <a:pt x="78427" y="19051"/>
                      </a:lnTo>
                      <a:lnTo>
                        <a:pt x="78427" y="18860"/>
                      </a:lnTo>
                      <a:lnTo>
                        <a:pt x="78427" y="18670"/>
                      </a:lnTo>
                      <a:lnTo>
                        <a:pt x="78427" y="18467"/>
                      </a:lnTo>
                      <a:lnTo>
                        <a:pt x="78427" y="18277"/>
                      </a:lnTo>
                      <a:lnTo>
                        <a:pt x="78427" y="18086"/>
                      </a:lnTo>
                      <a:lnTo>
                        <a:pt x="78427" y="17884"/>
                      </a:lnTo>
                      <a:lnTo>
                        <a:pt x="78427" y="17693"/>
                      </a:lnTo>
                      <a:lnTo>
                        <a:pt x="78427" y="17503"/>
                      </a:lnTo>
                      <a:lnTo>
                        <a:pt x="78427" y="17300"/>
                      </a:lnTo>
                      <a:lnTo>
                        <a:pt x="78427" y="17110"/>
                      </a:lnTo>
                      <a:lnTo>
                        <a:pt x="78427" y="16919"/>
                      </a:lnTo>
                      <a:lnTo>
                        <a:pt x="78427" y="16717"/>
                      </a:lnTo>
                      <a:lnTo>
                        <a:pt x="78427" y="16527"/>
                      </a:lnTo>
                      <a:lnTo>
                        <a:pt x="78427" y="16336"/>
                      </a:lnTo>
                      <a:lnTo>
                        <a:pt x="78427" y="16146"/>
                      </a:lnTo>
                      <a:lnTo>
                        <a:pt x="78427" y="15943"/>
                      </a:lnTo>
                      <a:lnTo>
                        <a:pt x="78427" y="15753"/>
                      </a:lnTo>
                      <a:lnTo>
                        <a:pt x="78427" y="15562"/>
                      </a:lnTo>
                      <a:lnTo>
                        <a:pt x="78427" y="15360"/>
                      </a:lnTo>
                      <a:lnTo>
                        <a:pt x="78427" y="15169"/>
                      </a:lnTo>
                      <a:lnTo>
                        <a:pt x="78427" y="14979"/>
                      </a:lnTo>
                      <a:lnTo>
                        <a:pt x="78427" y="14776"/>
                      </a:lnTo>
                      <a:lnTo>
                        <a:pt x="78427" y="14586"/>
                      </a:lnTo>
                      <a:lnTo>
                        <a:pt x="78427" y="14395"/>
                      </a:lnTo>
                      <a:lnTo>
                        <a:pt x="78427" y="14193"/>
                      </a:lnTo>
                      <a:lnTo>
                        <a:pt x="78427" y="14002"/>
                      </a:lnTo>
                      <a:lnTo>
                        <a:pt x="78427" y="13812"/>
                      </a:lnTo>
                      <a:lnTo>
                        <a:pt x="78427" y="13609"/>
                      </a:lnTo>
                      <a:lnTo>
                        <a:pt x="78427" y="13419"/>
                      </a:lnTo>
                      <a:lnTo>
                        <a:pt x="78427" y="13228"/>
                      </a:lnTo>
                      <a:lnTo>
                        <a:pt x="78427" y="13026"/>
                      </a:lnTo>
                      <a:lnTo>
                        <a:pt x="78427" y="12836"/>
                      </a:lnTo>
                      <a:lnTo>
                        <a:pt x="78427" y="12645"/>
                      </a:lnTo>
                      <a:lnTo>
                        <a:pt x="78427" y="12443"/>
                      </a:lnTo>
                      <a:lnTo>
                        <a:pt x="78427" y="12252"/>
                      </a:lnTo>
                      <a:lnTo>
                        <a:pt x="78427" y="12062"/>
                      </a:lnTo>
                      <a:lnTo>
                        <a:pt x="78427" y="11859"/>
                      </a:lnTo>
                      <a:lnTo>
                        <a:pt x="78427" y="11669"/>
                      </a:lnTo>
                      <a:lnTo>
                        <a:pt x="78427" y="11478"/>
                      </a:lnTo>
                      <a:lnTo>
                        <a:pt x="78427" y="11276"/>
                      </a:lnTo>
                      <a:lnTo>
                        <a:pt x="78427" y="11085"/>
                      </a:lnTo>
                      <a:lnTo>
                        <a:pt x="78427" y="10895"/>
                      </a:lnTo>
                      <a:lnTo>
                        <a:pt x="78427" y="10692"/>
                      </a:lnTo>
                      <a:lnTo>
                        <a:pt x="78427" y="10502"/>
                      </a:lnTo>
                      <a:lnTo>
                        <a:pt x="78427" y="10311"/>
                      </a:lnTo>
                      <a:lnTo>
                        <a:pt x="78427" y="10109"/>
                      </a:lnTo>
                      <a:lnTo>
                        <a:pt x="78427" y="9919"/>
                      </a:lnTo>
                      <a:lnTo>
                        <a:pt x="78427" y="9728"/>
                      </a:lnTo>
                      <a:lnTo>
                        <a:pt x="78427" y="9526"/>
                      </a:lnTo>
                      <a:lnTo>
                        <a:pt x="78427" y="9335"/>
                      </a:lnTo>
                      <a:lnTo>
                        <a:pt x="78427" y="9145"/>
                      </a:lnTo>
                      <a:lnTo>
                        <a:pt x="78427" y="8942"/>
                      </a:lnTo>
                      <a:lnTo>
                        <a:pt x="78427" y="8752"/>
                      </a:lnTo>
                      <a:lnTo>
                        <a:pt x="78427" y="8561"/>
                      </a:lnTo>
                      <a:lnTo>
                        <a:pt x="78427" y="8359"/>
                      </a:lnTo>
                      <a:lnTo>
                        <a:pt x="78427" y="8168"/>
                      </a:lnTo>
                      <a:lnTo>
                        <a:pt x="78427" y="7978"/>
                      </a:lnTo>
                      <a:lnTo>
                        <a:pt x="78427" y="7775"/>
                      </a:lnTo>
                      <a:lnTo>
                        <a:pt x="78427" y="7585"/>
                      </a:lnTo>
                      <a:lnTo>
                        <a:pt x="78427" y="7394"/>
                      </a:lnTo>
                      <a:lnTo>
                        <a:pt x="78427" y="7192"/>
                      </a:lnTo>
                      <a:lnTo>
                        <a:pt x="78427" y="7002"/>
                      </a:lnTo>
                      <a:lnTo>
                        <a:pt x="78427" y="6811"/>
                      </a:lnTo>
                      <a:lnTo>
                        <a:pt x="78427" y="6609"/>
                      </a:lnTo>
                      <a:lnTo>
                        <a:pt x="78427" y="6418"/>
                      </a:lnTo>
                      <a:lnTo>
                        <a:pt x="78427" y="6228"/>
                      </a:lnTo>
                      <a:lnTo>
                        <a:pt x="78427" y="6025"/>
                      </a:lnTo>
                      <a:lnTo>
                        <a:pt x="78427" y="5835"/>
                      </a:lnTo>
                      <a:lnTo>
                        <a:pt x="78427" y="5644"/>
                      </a:lnTo>
                      <a:lnTo>
                        <a:pt x="78427" y="5442"/>
                      </a:lnTo>
                      <a:lnTo>
                        <a:pt x="78427" y="5251"/>
                      </a:lnTo>
                      <a:lnTo>
                        <a:pt x="78427" y="5061"/>
                      </a:lnTo>
                      <a:lnTo>
                        <a:pt x="78427" y="4858"/>
                      </a:lnTo>
                      <a:lnTo>
                        <a:pt x="78427" y="4668"/>
                      </a:lnTo>
                      <a:lnTo>
                        <a:pt x="78427" y="4477"/>
                      </a:lnTo>
                      <a:lnTo>
                        <a:pt x="78427" y="4275"/>
                      </a:lnTo>
                      <a:lnTo>
                        <a:pt x="78427" y="4085"/>
                      </a:lnTo>
                      <a:lnTo>
                        <a:pt x="78427" y="3894"/>
                      </a:lnTo>
                      <a:lnTo>
                        <a:pt x="78427" y="3692"/>
                      </a:lnTo>
                      <a:lnTo>
                        <a:pt x="78427" y="3501"/>
                      </a:lnTo>
                      <a:lnTo>
                        <a:pt x="78427" y="3311"/>
                      </a:lnTo>
                      <a:lnTo>
                        <a:pt x="78427" y="3108"/>
                      </a:lnTo>
                      <a:lnTo>
                        <a:pt x="78427" y="2918"/>
                      </a:lnTo>
                      <a:lnTo>
                        <a:pt x="78427" y="2727"/>
                      </a:lnTo>
                      <a:lnTo>
                        <a:pt x="78427" y="2525"/>
                      </a:lnTo>
                      <a:lnTo>
                        <a:pt x="78427" y="2334"/>
                      </a:lnTo>
                      <a:lnTo>
                        <a:pt x="78427" y="2144"/>
                      </a:lnTo>
                      <a:lnTo>
                        <a:pt x="78427" y="1941"/>
                      </a:lnTo>
                      <a:lnTo>
                        <a:pt x="78427" y="1751"/>
                      </a:lnTo>
                      <a:lnTo>
                        <a:pt x="78427" y="1560"/>
                      </a:lnTo>
                      <a:lnTo>
                        <a:pt x="78427" y="1358"/>
                      </a:lnTo>
                      <a:lnTo>
                        <a:pt x="78427" y="1167"/>
                      </a:lnTo>
                      <a:lnTo>
                        <a:pt x="78427" y="977"/>
                      </a:lnTo>
                      <a:lnTo>
                        <a:pt x="78427" y="775"/>
                      </a:lnTo>
                      <a:lnTo>
                        <a:pt x="78427" y="584"/>
                      </a:lnTo>
                      <a:lnTo>
                        <a:pt x="78427" y="394"/>
                      </a:lnTo>
                      <a:lnTo>
                        <a:pt x="78427" y="191"/>
                      </a:lnTo>
                      <a:lnTo>
                        <a:pt x="78427" y="1"/>
                      </a:lnTo>
                      <a:lnTo>
                        <a:pt x="78212" y="1"/>
                      </a:lnTo>
                      <a:cubicBezTo>
                        <a:pt x="78224" y="858"/>
                        <a:pt x="77760" y="1644"/>
                        <a:pt x="77022" y="2072"/>
                      </a:cubicBezTo>
                      <a:lnTo>
                        <a:pt x="41720" y="22444"/>
                      </a:lnTo>
                      <a:cubicBezTo>
                        <a:pt x="40946" y="22890"/>
                        <a:pt x="40083" y="23114"/>
                        <a:pt x="39218" y="23114"/>
                      </a:cubicBezTo>
                      <a:cubicBezTo>
                        <a:pt x="38353" y="23114"/>
                        <a:pt x="37487" y="22890"/>
                        <a:pt x="36707" y="22444"/>
                      </a:cubicBezTo>
                      <a:lnTo>
                        <a:pt x="1417" y="2072"/>
                      </a:lnTo>
                      <a:cubicBezTo>
                        <a:pt x="667" y="1644"/>
                        <a:pt x="215" y="858"/>
                        <a:pt x="2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  <a:alpha val="41520"/>
                      </a:srgbClr>
                    </a:gs>
                    <a:gs pos="100000">
                      <a:srgbClr val="FFFFFF">
                        <a:alpha val="37254"/>
                        <a:alpha val="4152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6"/>
                <p:cNvSpPr/>
                <p:nvPr/>
              </p:nvSpPr>
              <p:spPr>
                <a:xfrm>
                  <a:off x="5553063" y="1487604"/>
                  <a:ext cx="1981525" cy="1164300"/>
                </a:xfrm>
                <a:custGeom>
                  <a:rect b="b" l="l" r="r" t="t"/>
                  <a:pathLst>
                    <a:path extrusionOk="0" h="46572" w="79261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rgbClr val="A0FDF1">
                    <a:alpha val="41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41" name="Google Shape;1041;p26"/>
            <p:cNvGrpSpPr/>
            <p:nvPr/>
          </p:nvGrpSpPr>
          <p:grpSpPr>
            <a:xfrm>
              <a:off x="3018283" y="2357045"/>
              <a:ext cx="598632" cy="805372"/>
              <a:chOff x="3478424" y="1308364"/>
              <a:chExt cx="2187185" cy="2942536"/>
            </a:xfrm>
          </p:grpSpPr>
          <p:sp>
            <p:nvSpPr>
              <p:cNvPr id="1042" name="Google Shape;1042;p26"/>
              <p:cNvSpPr/>
              <p:nvPr/>
            </p:nvSpPr>
            <p:spPr>
              <a:xfrm>
                <a:off x="3485139" y="2969821"/>
                <a:ext cx="2180470" cy="1281079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6"/>
              <p:cNvSpPr/>
              <p:nvPr/>
            </p:nvSpPr>
            <p:spPr>
              <a:xfrm>
                <a:off x="3793045" y="1947520"/>
                <a:ext cx="1550129" cy="2096604"/>
              </a:xfrm>
              <a:custGeom>
                <a:rect b="b" l="l" r="r" t="t"/>
                <a:pathLst>
                  <a:path extrusionOk="0" h="71307" w="52721">
                    <a:moveTo>
                      <a:pt x="52709" y="0"/>
                    </a:moveTo>
                    <a:lnTo>
                      <a:pt x="0" y="0"/>
                    </a:lnTo>
                    <a:lnTo>
                      <a:pt x="0" y="55495"/>
                    </a:lnTo>
                    <a:cubicBezTo>
                      <a:pt x="0" y="56090"/>
                      <a:pt x="321" y="56650"/>
                      <a:pt x="845" y="56948"/>
                    </a:cubicBezTo>
                    <a:lnTo>
                      <a:pt x="24646" y="70699"/>
                    </a:lnTo>
                    <a:cubicBezTo>
                      <a:pt x="25706" y="71306"/>
                      <a:pt x="27027" y="71306"/>
                      <a:pt x="28087" y="70699"/>
                    </a:cubicBezTo>
                    <a:lnTo>
                      <a:pt x="51876" y="56948"/>
                    </a:lnTo>
                    <a:cubicBezTo>
                      <a:pt x="52399" y="56650"/>
                      <a:pt x="52721" y="56090"/>
                      <a:pt x="52721" y="55495"/>
                    </a:cubicBezTo>
                    <a:lnTo>
                      <a:pt x="52721" y="554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6"/>
              <p:cNvSpPr/>
              <p:nvPr/>
            </p:nvSpPr>
            <p:spPr>
              <a:xfrm>
                <a:off x="3784988" y="1482593"/>
                <a:ext cx="1566242" cy="929825"/>
              </a:xfrm>
              <a:custGeom>
                <a:rect b="b" l="l" r="r" t="t"/>
                <a:pathLst>
                  <a:path extrusionOk="0" h="31624" w="53269">
                    <a:moveTo>
                      <a:pt x="24920" y="31004"/>
                    </a:moveTo>
                    <a:lnTo>
                      <a:pt x="1119" y="17265"/>
                    </a:lnTo>
                    <a:cubicBezTo>
                      <a:pt x="0" y="16622"/>
                      <a:pt x="0" y="15002"/>
                      <a:pt x="1119" y="14359"/>
                    </a:cubicBezTo>
                    <a:lnTo>
                      <a:pt x="24920" y="620"/>
                    </a:lnTo>
                    <a:cubicBezTo>
                      <a:pt x="25980" y="1"/>
                      <a:pt x="27301" y="1"/>
                      <a:pt x="28361" y="620"/>
                    </a:cubicBezTo>
                    <a:lnTo>
                      <a:pt x="52150" y="14359"/>
                    </a:lnTo>
                    <a:cubicBezTo>
                      <a:pt x="53269" y="15002"/>
                      <a:pt x="53269" y="16622"/>
                      <a:pt x="52150" y="17265"/>
                    </a:cubicBezTo>
                    <a:lnTo>
                      <a:pt x="28361" y="31004"/>
                    </a:lnTo>
                    <a:cubicBezTo>
                      <a:pt x="27289" y="31624"/>
                      <a:pt x="25980" y="31624"/>
                      <a:pt x="24920" y="31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6"/>
              <p:cNvSpPr/>
              <p:nvPr/>
            </p:nvSpPr>
            <p:spPr>
              <a:xfrm>
                <a:off x="3818244" y="2089627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61"/>
                    </a:lnTo>
                    <a:lnTo>
                      <a:pt x="0" y="1"/>
                    </a:lnTo>
                    <a:lnTo>
                      <a:pt x="24194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6"/>
              <p:cNvSpPr/>
              <p:nvPr/>
            </p:nvSpPr>
            <p:spPr>
              <a:xfrm>
                <a:off x="3818244" y="2153697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6"/>
              <p:cNvSpPr/>
              <p:nvPr/>
            </p:nvSpPr>
            <p:spPr>
              <a:xfrm>
                <a:off x="3818244" y="2218120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6"/>
              <p:cNvSpPr/>
              <p:nvPr/>
            </p:nvSpPr>
            <p:spPr>
              <a:xfrm>
                <a:off x="3818244" y="228254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6"/>
              <p:cNvSpPr/>
              <p:nvPr/>
            </p:nvSpPr>
            <p:spPr>
              <a:xfrm>
                <a:off x="3818244" y="2346966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6"/>
              <p:cNvSpPr/>
              <p:nvPr/>
            </p:nvSpPr>
            <p:spPr>
              <a:xfrm>
                <a:off x="3818244" y="246178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6"/>
              <p:cNvSpPr/>
              <p:nvPr/>
            </p:nvSpPr>
            <p:spPr>
              <a:xfrm>
                <a:off x="3818244" y="2526209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6"/>
              <p:cNvSpPr/>
              <p:nvPr/>
            </p:nvSpPr>
            <p:spPr>
              <a:xfrm>
                <a:off x="3818244" y="2590250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6"/>
              <p:cNvSpPr/>
              <p:nvPr/>
            </p:nvSpPr>
            <p:spPr>
              <a:xfrm>
                <a:off x="3818244" y="265467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6"/>
              <p:cNvSpPr/>
              <p:nvPr/>
            </p:nvSpPr>
            <p:spPr>
              <a:xfrm>
                <a:off x="3818244" y="271909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6"/>
              <p:cNvSpPr/>
              <p:nvPr/>
            </p:nvSpPr>
            <p:spPr>
              <a:xfrm>
                <a:off x="3818244" y="283391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6"/>
              <p:cNvSpPr/>
              <p:nvPr/>
            </p:nvSpPr>
            <p:spPr>
              <a:xfrm>
                <a:off x="3818244" y="289833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6"/>
              <p:cNvSpPr/>
              <p:nvPr/>
            </p:nvSpPr>
            <p:spPr>
              <a:xfrm>
                <a:off x="3818244" y="2962762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3818244" y="3026803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9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6"/>
              <p:cNvSpPr/>
              <p:nvPr/>
            </p:nvSpPr>
            <p:spPr>
              <a:xfrm>
                <a:off x="3818244" y="309122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6"/>
              <p:cNvSpPr/>
              <p:nvPr/>
            </p:nvSpPr>
            <p:spPr>
              <a:xfrm>
                <a:off x="3818244" y="320604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6"/>
              <p:cNvSpPr/>
              <p:nvPr/>
            </p:nvSpPr>
            <p:spPr>
              <a:xfrm>
                <a:off x="3818244" y="327046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3818244" y="3334892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6"/>
              <p:cNvSpPr/>
              <p:nvPr/>
            </p:nvSpPr>
            <p:spPr>
              <a:xfrm>
                <a:off x="3818244" y="3399315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6"/>
              <p:cNvSpPr/>
              <p:nvPr/>
            </p:nvSpPr>
            <p:spPr>
              <a:xfrm>
                <a:off x="3818244" y="3463385"/>
                <a:ext cx="711364" cy="456856"/>
              </a:xfrm>
              <a:custGeom>
                <a:rect b="b" l="l" r="r" t="t"/>
                <a:pathLst>
                  <a:path extrusionOk="0" h="15538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6"/>
              <p:cNvSpPr/>
              <p:nvPr/>
            </p:nvSpPr>
            <p:spPr>
              <a:xfrm>
                <a:off x="4606639" y="2089627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61"/>
                    </a:lnTo>
                    <a:lnTo>
                      <a:pt x="24182" y="1"/>
                    </a:lnTo>
                    <a:lnTo>
                      <a:pt x="0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6"/>
              <p:cNvSpPr/>
              <p:nvPr/>
            </p:nvSpPr>
            <p:spPr>
              <a:xfrm>
                <a:off x="4606639" y="2153697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6"/>
              <p:cNvSpPr/>
              <p:nvPr/>
            </p:nvSpPr>
            <p:spPr>
              <a:xfrm>
                <a:off x="4606639" y="2218120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6"/>
              <p:cNvSpPr/>
              <p:nvPr/>
            </p:nvSpPr>
            <p:spPr>
              <a:xfrm>
                <a:off x="4606639" y="228254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6"/>
              <p:cNvSpPr/>
              <p:nvPr/>
            </p:nvSpPr>
            <p:spPr>
              <a:xfrm>
                <a:off x="4606639" y="2346966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6"/>
              <p:cNvSpPr/>
              <p:nvPr/>
            </p:nvSpPr>
            <p:spPr>
              <a:xfrm>
                <a:off x="4606639" y="246178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6"/>
              <p:cNvSpPr/>
              <p:nvPr/>
            </p:nvSpPr>
            <p:spPr>
              <a:xfrm>
                <a:off x="4606639" y="2526209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6"/>
              <p:cNvSpPr/>
              <p:nvPr/>
            </p:nvSpPr>
            <p:spPr>
              <a:xfrm>
                <a:off x="4606639" y="2590250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>
                <a:off x="4606639" y="265467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>
                <a:off x="4606639" y="271909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>
                <a:off x="4606639" y="283391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>
                <a:off x="4606639" y="289833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6"/>
              <p:cNvSpPr/>
              <p:nvPr/>
            </p:nvSpPr>
            <p:spPr>
              <a:xfrm>
                <a:off x="4606639" y="2962762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6"/>
              <p:cNvSpPr/>
              <p:nvPr/>
            </p:nvSpPr>
            <p:spPr>
              <a:xfrm>
                <a:off x="4606639" y="3026803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9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6"/>
              <p:cNvSpPr/>
              <p:nvPr/>
            </p:nvSpPr>
            <p:spPr>
              <a:xfrm>
                <a:off x="4606639" y="309122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6"/>
              <p:cNvSpPr/>
              <p:nvPr/>
            </p:nvSpPr>
            <p:spPr>
              <a:xfrm>
                <a:off x="4606639" y="320604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6"/>
              <p:cNvSpPr/>
              <p:nvPr/>
            </p:nvSpPr>
            <p:spPr>
              <a:xfrm>
                <a:off x="4606639" y="327046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6"/>
              <p:cNvSpPr/>
              <p:nvPr/>
            </p:nvSpPr>
            <p:spPr>
              <a:xfrm>
                <a:off x="4606639" y="3334892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6"/>
              <p:cNvSpPr/>
              <p:nvPr/>
            </p:nvSpPr>
            <p:spPr>
              <a:xfrm>
                <a:off x="4606639" y="3399315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6"/>
              <p:cNvSpPr/>
              <p:nvPr/>
            </p:nvSpPr>
            <p:spPr>
              <a:xfrm>
                <a:off x="4606639" y="3463385"/>
                <a:ext cx="711011" cy="456856"/>
              </a:xfrm>
              <a:custGeom>
                <a:rect b="b" l="l" r="r" t="t"/>
                <a:pathLst>
                  <a:path extrusionOk="0" h="15538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85" name="Google Shape;1085;p26"/>
              <p:cNvGrpSpPr/>
              <p:nvPr/>
            </p:nvGrpSpPr>
            <p:grpSpPr>
              <a:xfrm>
                <a:off x="3478424" y="1308364"/>
                <a:ext cx="2180470" cy="1878295"/>
                <a:chOff x="5553063" y="1487604"/>
                <a:chExt cx="1981525" cy="1707075"/>
              </a:xfrm>
            </p:grpSpPr>
            <p:sp>
              <p:nvSpPr>
                <p:cNvPr id="1086" name="Google Shape;1086;p26"/>
                <p:cNvSpPr/>
                <p:nvPr/>
              </p:nvSpPr>
              <p:spPr>
                <a:xfrm>
                  <a:off x="5563488" y="2071829"/>
                  <a:ext cx="1960975" cy="1122850"/>
                </a:xfrm>
                <a:custGeom>
                  <a:rect b="b" l="l" r="r" t="t"/>
                  <a:pathLst>
                    <a:path extrusionOk="0" h="44914" w="78439">
                      <a:moveTo>
                        <a:pt x="12" y="1"/>
                      </a:moveTo>
                      <a:cubicBezTo>
                        <a:pt x="12" y="72"/>
                        <a:pt x="12" y="132"/>
                        <a:pt x="12" y="191"/>
                      </a:cubicBezTo>
                      <a:cubicBezTo>
                        <a:pt x="12" y="263"/>
                        <a:pt x="12" y="322"/>
                        <a:pt x="12" y="394"/>
                      </a:cubicBezTo>
                      <a:cubicBezTo>
                        <a:pt x="12" y="453"/>
                        <a:pt x="12" y="525"/>
                        <a:pt x="12" y="584"/>
                      </a:cubicBezTo>
                      <a:cubicBezTo>
                        <a:pt x="12" y="656"/>
                        <a:pt x="12" y="715"/>
                        <a:pt x="12" y="775"/>
                      </a:cubicBezTo>
                      <a:cubicBezTo>
                        <a:pt x="12" y="846"/>
                        <a:pt x="12" y="906"/>
                        <a:pt x="12" y="977"/>
                      </a:cubicBezTo>
                      <a:cubicBezTo>
                        <a:pt x="12" y="1037"/>
                        <a:pt x="12" y="1108"/>
                        <a:pt x="12" y="1167"/>
                      </a:cubicBezTo>
                      <a:cubicBezTo>
                        <a:pt x="12" y="1239"/>
                        <a:pt x="12" y="1298"/>
                        <a:pt x="12" y="1358"/>
                      </a:cubicBezTo>
                      <a:cubicBezTo>
                        <a:pt x="12" y="1429"/>
                        <a:pt x="12" y="1489"/>
                        <a:pt x="12" y="1560"/>
                      </a:cubicBezTo>
                      <a:cubicBezTo>
                        <a:pt x="12" y="1620"/>
                        <a:pt x="12" y="1691"/>
                        <a:pt x="12" y="1751"/>
                      </a:cubicBezTo>
                      <a:cubicBezTo>
                        <a:pt x="12" y="1822"/>
                        <a:pt x="12" y="1882"/>
                        <a:pt x="12" y="1941"/>
                      </a:cubicBezTo>
                      <a:cubicBezTo>
                        <a:pt x="12" y="2013"/>
                        <a:pt x="12" y="2072"/>
                        <a:pt x="12" y="2144"/>
                      </a:cubicBezTo>
                      <a:cubicBezTo>
                        <a:pt x="12" y="2203"/>
                        <a:pt x="12" y="2275"/>
                        <a:pt x="12" y="2334"/>
                      </a:cubicBezTo>
                      <a:cubicBezTo>
                        <a:pt x="12" y="2406"/>
                        <a:pt x="12" y="2465"/>
                        <a:pt x="12" y="2525"/>
                      </a:cubicBezTo>
                      <a:cubicBezTo>
                        <a:pt x="12" y="2596"/>
                        <a:pt x="12" y="2656"/>
                        <a:pt x="12" y="2727"/>
                      </a:cubicBezTo>
                      <a:cubicBezTo>
                        <a:pt x="12" y="2787"/>
                        <a:pt x="12" y="2858"/>
                        <a:pt x="12" y="2918"/>
                      </a:cubicBezTo>
                      <a:cubicBezTo>
                        <a:pt x="12" y="2989"/>
                        <a:pt x="12" y="3049"/>
                        <a:pt x="12" y="3108"/>
                      </a:cubicBezTo>
                      <a:cubicBezTo>
                        <a:pt x="12" y="3180"/>
                        <a:pt x="12" y="3239"/>
                        <a:pt x="12" y="3311"/>
                      </a:cubicBezTo>
                      <a:cubicBezTo>
                        <a:pt x="12" y="3370"/>
                        <a:pt x="12" y="3442"/>
                        <a:pt x="12" y="3501"/>
                      </a:cubicBezTo>
                      <a:cubicBezTo>
                        <a:pt x="12" y="3573"/>
                        <a:pt x="12" y="3632"/>
                        <a:pt x="12" y="3692"/>
                      </a:cubicBezTo>
                      <a:cubicBezTo>
                        <a:pt x="12" y="3763"/>
                        <a:pt x="12" y="3823"/>
                        <a:pt x="12" y="3894"/>
                      </a:cubicBezTo>
                      <a:cubicBezTo>
                        <a:pt x="12" y="3954"/>
                        <a:pt x="12" y="4025"/>
                        <a:pt x="12" y="4085"/>
                      </a:cubicBezTo>
                      <a:cubicBezTo>
                        <a:pt x="12" y="4156"/>
                        <a:pt x="12" y="4215"/>
                        <a:pt x="12" y="4275"/>
                      </a:cubicBezTo>
                      <a:cubicBezTo>
                        <a:pt x="12" y="4346"/>
                        <a:pt x="12" y="4406"/>
                        <a:pt x="12" y="4477"/>
                      </a:cubicBezTo>
                      <a:cubicBezTo>
                        <a:pt x="12" y="4537"/>
                        <a:pt x="12" y="4608"/>
                        <a:pt x="12" y="4668"/>
                      </a:cubicBezTo>
                      <a:cubicBezTo>
                        <a:pt x="12" y="4739"/>
                        <a:pt x="12" y="4799"/>
                        <a:pt x="12" y="4858"/>
                      </a:cubicBezTo>
                      <a:cubicBezTo>
                        <a:pt x="12" y="4930"/>
                        <a:pt x="12" y="4989"/>
                        <a:pt x="12" y="5061"/>
                      </a:cubicBezTo>
                      <a:cubicBezTo>
                        <a:pt x="12" y="5120"/>
                        <a:pt x="12" y="5192"/>
                        <a:pt x="12" y="5251"/>
                      </a:cubicBezTo>
                      <a:cubicBezTo>
                        <a:pt x="12" y="5323"/>
                        <a:pt x="12" y="5382"/>
                        <a:pt x="12" y="5442"/>
                      </a:cubicBezTo>
                      <a:cubicBezTo>
                        <a:pt x="12" y="5513"/>
                        <a:pt x="12" y="5573"/>
                        <a:pt x="12" y="5644"/>
                      </a:cubicBezTo>
                      <a:cubicBezTo>
                        <a:pt x="12" y="5704"/>
                        <a:pt x="12" y="5775"/>
                        <a:pt x="12" y="5835"/>
                      </a:cubicBezTo>
                      <a:cubicBezTo>
                        <a:pt x="12" y="5906"/>
                        <a:pt x="12" y="5966"/>
                        <a:pt x="12" y="6025"/>
                      </a:cubicBezTo>
                      <a:cubicBezTo>
                        <a:pt x="12" y="6097"/>
                        <a:pt x="12" y="6156"/>
                        <a:pt x="12" y="6228"/>
                      </a:cubicBezTo>
                      <a:cubicBezTo>
                        <a:pt x="12" y="6287"/>
                        <a:pt x="12" y="6359"/>
                        <a:pt x="12" y="6418"/>
                      </a:cubicBezTo>
                      <a:cubicBezTo>
                        <a:pt x="12" y="6490"/>
                        <a:pt x="12" y="6549"/>
                        <a:pt x="12" y="6609"/>
                      </a:cubicBezTo>
                      <a:cubicBezTo>
                        <a:pt x="12" y="6680"/>
                        <a:pt x="12" y="6740"/>
                        <a:pt x="12" y="6811"/>
                      </a:cubicBezTo>
                      <a:cubicBezTo>
                        <a:pt x="12" y="6871"/>
                        <a:pt x="12" y="6942"/>
                        <a:pt x="12" y="7002"/>
                      </a:cubicBezTo>
                      <a:cubicBezTo>
                        <a:pt x="12" y="7073"/>
                        <a:pt x="12" y="7132"/>
                        <a:pt x="12" y="7192"/>
                      </a:cubicBezTo>
                      <a:cubicBezTo>
                        <a:pt x="12" y="7263"/>
                        <a:pt x="12" y="7323"/>
                        <a:pt x="12" y="7394"/>
                      </a:cubicBezTo>
                      <a:cubicBezTo>
                        <a:pt x="12" y="7454"/>
                        <a:pt x="12" y="7525"/>
                        <a:pt x="12" y="7585"/>
                      </a:cubicBezTo>
                      <a:cubicBezTo>
                        <a:pt x="12" y="7656"/>
                        <a:pt x="12" y="7716"/>
                        <a:pt x="12" y="7775"/>
                      </a:cubicBezTo>
                      <a:cubicBezTo>
                        <a:pt x="12" y="7847"/>
                        <a:pt x="12" y="7906"/>
                        <a:pt x="12" y="7978"/>
                      </a:cubicBezTo>
                      <a:cubicBezTo>
                        <a:pt x="12" y="8037"/>
                        <a:pt x="12" y="8109"/>
                        <a:pt x="12" y="8168"/>
                      </a:cubicBezTo>
                      <a:cubicBezTo>
                        <a:pt x="12" y="8228"/>
                        <a:pt x="12" y="8299"/>
                        <a:pt x="12" y="8359"/>
                      </a:cubicBezTo>
                      <a:cubicBezTo>
                        <a:pt x="12" y="8430"/>
                        <a:pt x="12" y="8490"/>
                        <a:pt x="12" y="8561"/>
                      </a:cubicBezTo>
                      <a:cubicBezTo>
                        <a:pt x="12" y="8621"/>
                        <a:pt x="12" y="8692"/>
                        <a:pt x="12" y="8752"/>
                      </a:cubicBezTo>
                      <a:cubicBezTo>
                        <a:pt x="12" y="8811"/>
                        <a:pt x="12" y="8883"/>
                        <a:pt x="12" y="8942"/>
                      </a:cubicBezTo>
                      <a:cubicBezTo>
                        <a:pt x="12" y="9014"/>
                        <a:pt x="12" y="9073"/>
                        <a:pt x="12" y="9145"/>
                      </a:cubicBezTo>
                      <a:cubicBezTo>
                        <a:pt x="12" y="9204"/>
                        <a:pt x="12" y="9276"/>
                        <a:pt x="12" y="9335"/>
                      </a:cubicBezTo>
                      <a:cubicBezTo>
                        <a:pt x="12" y="9395"/>
                        <a:pt x="12" y="9466"/>
                        <a:pt x="12" y="9526"/>
                      </a:cubicBezTo>
                      <a:cubicBezTo>
                        <a:pt x="12" y="9597"/>
                        <a:pt x="12" y="9657"/>
                        <a:pt x="12" y="9728"/>
                      </a:cubicBezTo>
                      <a:cubicBezTo>
                        <a:pt x="12" y="9788"/>
                        <a:pt x="12" y="9859"/>
                        <a:pt x="12" y="9919"/>
                      </a:cubicBezTo>
                      <a:cubicBezTo>
                        <a:pt x="12" y="9978"/>
                        <a:pt x="12" y="10050"/>
                        <a:pt x="12" y="10109"/>
                      </a:cubicBezTo>
                      <a:cubicBezTo>
                        <a:pt x="12" y="10180"/>
                        <a:pt x="12" y="10240"/>
                        <a:pt x="12" y="10311"/>
                      </a:cubicBezTo>
                      <a:cubicBezTo>
                        <a:pt x="12" y="10371"/>
                        <a:pt x="12" y="10442"/>
                        <a:pt x="12" y="10502"/>
                      </a:cubicBezTo>
                      <a:cubicBezTo>
                        <a:pt x="12" y="10561"/>
                        <a:pt x="12" y="10633"/>
                        <a:pt x="12" y="10692"/>
                      </a:cubicBezTo>
                      <a:cubicBezTo>
                        <a:pt x="12" y="10764"/>
                        <a:pt x="12" y="10823"/>
                        <a:pt x="12" y="10895"/>
                      </a:cubicBezTo>
                      <a:cubicBezTo>
                        <a:pt x="12" y="10954"/>
                        <a:pt x="12" y="11026"/>
                        <a:pt x="12" y="11085"/>
                      </a:cubicBezTo>
                      <a:cubicBezTo>
                        <a:pt x="12" y="11145"/>
                        <a:pt x="12" y="11216"/>
                        <a:pt x="12" y="11276"/>
                      </a:cubicBezTo>
                      <a:cubicBezTo>
                        <a:pt x="12" y="11347"/>
                        <a:pt x="12" y="11407"/>
                        <a:pt x="12" y="11478"/>
                      </a:cubicBezTo>
                      <a:cubicBezTo>
                        <a:pt x="12" y="11538"/>
                        <a:pt x="12" y="11609"/>
                        <a:pt x="12" y="11669"/>
                      </a:cubicBezTo>
                      <a:cubicBezTo>
                        <a:pt x="12" y="11728"/>
                        <a:pt x="12" y="11800"/>
                        <a:pt x="12" y="11859"/>
                      </a:cubicBezTo>
                      <a:cubicBezTo>
                        <a:pt x="12" y="11931"/>
                        <a:pt x="12" y="11990"/>
                        <a:pt x="12" y="12062"/>
                      </a:cubicBezTo>
                      <a:cubicBezTo>
                        <a:pt x="12" y="12121"/>
                        <a:pt x="12" y="12193"/>
                        <a:pt x="12" y="12252"/>
                      </a:cubicBezTo>
                      <a:cubicBezTo>
                        <a:pt x="12" y="12312"/>
                        <a:pt x="12" y="12383"/>
                        <a:pt x="12" y="12443"/>
                      </a:cubicBezTo>
                      <a:cubicBezTo>
                        <a:pt x="12" y="12514"/>
                        <a:pt x="12" y="12574"/>
                        <a:pt x="12" y="12645"/>
                      </a:cubicBezTo>
                      <a:cubicBezTo>
                        <a:pt x="12" y="12705"/>
                        <a:pt x="12" y="12776"/>
                        <a:pt x="12" y="12836"/>
                      </a:cubicBezTo>
                      <a:cubicBezTo>
                        <a:pt x="12" y="12895"/>
                        <a:pt x="12" y="12967"/>
                        <a:pt x="12" y="13026"/>
                      </a:cubicBezTo>
                      <a:cubicBezTo>
                        <a:pt x="12" y="13098"/>
                        <a:pt x="12" y="13157"/>
                        <a:pt x="12" y="13228"/>
                      </a:cubicBezTo>
                      <a:cubicBezTo>
                        <a:pt x="12" y="13288"/>
                        <a:pt x="12" y="13359"/>
                        <a:pt x="12" y="13419"/>
                      </a:cubicBezTo>
                      <a:cubicBezTo>
                        <a:pt x="12" y="13479"/>
                        <a:pt x="12" y="13550"/>
                        <a:pt x="12" y="13609"/>
                      </a:cubicBezTo>
                      <a:cubicBezTo>
                        <a:pt x="12" y="13681"/>
                        <a:pt x="12" y="13740"/>
                        <a:pt x="12" y="13812"/>
                      </a:cubicBezTo>
                      <a:cubicBezTo>
                        <a:pt x="12" y="13871"/>
                        <a:pt x="12" y="13943"/>
                        <a:pt x="12" y="14002"/>
                      </a:cubicBezTo>
                      <a:cubicBezTo>
                        <a:pt x="12" y="14062"/>
                        <a:pt x="12" y="14133"/>
                        <a:pt x="12" y="14193"/>
                      </a:cubicBezTo>
                      <a:cubicBezTo>
                        <a:pt x="12" y="14264"/>
                        <a:pt x="12" y="14324"/>
                        <a:pt x="12" y="14395"/>
                      </a:cubicBezTo>
                      <a:cubicBezTo>
                        <a:pt x="12" y="14455"/>
                        <a:pt x="12" y="14526"/>
                        <a:pt x="12" y="14586"/>
                      </a:cubicBezTo>
                      <a:cubicBezTo>
                        <a:pt x="12" y="14645"/>
                        <a:pt x="12" y="14717"/>
                        <a:pt x="12" y="14776"/>
                      </a:cubicBezTo>
                      <a:cubicBezTo>
                        <a:pt x="12" y="14848"/>
                        <a:pt x="12" y="14907"/>
                        <a:pt x="12" y="14979"/>
                      </a:cubicBezTo>
                      <a:cubicBezTo>
                        <a:pt x="12" y="15038"/>
                        <a:pt x="12" y="15110"/>
                        <a:pt x="12" y="15169"/>
                      </a:cubicBezTo>
                      <a:cubicBezTo>
                        <a:pt x="12" y="15229"/>
                        <a:pt x="12" y="15300"/>
                        <a:pt x="12" y="15360"/>
                      </a:cubicBezTo>
                      <a:cubicBezTo>
                        <a:pt x="12" y="15431"/>
                        <a:pt x="12" y="15491"/>
                        <a:pt x="12" y="15562"/>
                      </a:cubicBezTo>
                      <a:cubicBezTo>
                        <a:pt x="12" y="15622"/>
                        <a:pt x="12" y="15693"/>
                        <a:pt x="12" y="15753"/>
                      </a:cubicBezTo>
                      <a:cubicBezTo>
                        <a:pt x="12" y="15812"/>
                        <a:pt x="12" y="15884"/>
                        <a:pt x="12" y="15943"/>
                      </a:cubicBezTo>
                      <a:cubicBezTo>
                        <a:pt x="12" y="16015"/>
                        <a:pt x="12" y="16074"/>
                        <a:pt x="12" y="16146"/>
                      </a:cubicBezTo>
                      <a:cubicBezTo>
                        <a:pt x="12" y="16205"/>
                        <a:pt x="12" y="16276"/>
                        <a:pt x="12" y="16336"/>
                      </a:cubicBezTo>
                      <a:cubicBezTo>
                        <a:pt x="12" y="16396"/>
                        <a:pt x="12" y="16467"/>
                        <a:pt x="12" y="16527"/>
                      </a:cubicBezTo>
                      <a:cubicBezTo>
                        <a:pt x="12" y="16598"/>
                        <a:pt x="12" y="16657"/>
                        <a:pt x="12" y="16729"/>
                      </a:cubicBezTo>
                      <a:cubicBezTo>
                        <a:pt x="12" y="16788"/>
                        <a:pt x="12" y="16860"/>
                        <a:pt x="12" y="16919"/>
                      </a:cubicBezTo>
                      <a:cubicBezTo>
                        <a:pt x="12" y="16979"/>
                        <a:pt x="12" y="17050"/>
                        <a:pt x="12" y="17110"/>
                      </a:cubicBezTo>
                      <a:cubicBezTo>
                        <a:pt x="12" y="17181"/>
                        <a:pt x="12" y="17241"/>
                        <a:pt x="12" y="17312"/>
                      </a:cubicBezTo>
                      <a:cubicBezTo>
                        <a:pt x="12" y="17372"/>
                        <a:pt x="12" y="17443"/>
                        <a:pt x="12" y="17503"/>
                      </a:cubicBezTo>
                      <a:cubicBezTo>
                        <a:pt x="12" y="17562"/>
                        <a:pt x="12" y="17634"/>
                        <a:pt x="12" y="17693"/>
                      </a:cubicBezTo>
                      <a:cubicBezTo>
                        <a:pt x="12" y="17765"/>
                        <a:pt x="12" y="17824"/>
                        <a:pt x="12" y="17896"/>
                      </a:cubicBezTo>
                      <a:cubicBezTo>
                        <a:pt x="12" y="17955"/>
                        <a:pt x="12" y="18015"/>
                        <a:pt x="12" y="18086"/>
                      </a:cubicBezTo>
                      <a:cubicBezTo>
                        <a:pt x="12" y="18146"/>
                        <a:pt x="12" y="18217"/>
                        <a:pt x="12" y="18277"/>
                      </a:cubicBezTo>
                      <a:cubicBezTo>
                        <a:pt x="12" y="18348"/>
                        <a:pt x="12" y="18408"/>
                        <a:pt x="12" y="18479"/>
                      </a:cubicBezTo>
                      <a:cubicBezTo>
                        <a:pt x="12" y="18539"/>
                        <a:pt x="12" y="18598"/>
                        <a:pt x="12" y="18670"/>
                      </a:cubicBezTo>
                      <a:cubicBezTo>
                        <a:pt x="12" y="18729"/>
                        <a:pt x="12" y="18801"/>
                        <a:pt x="12" y="18860"/>
                      </a:cubicBezTo>
                      <a:cubicBezTo>
                        <a:pt x="12" y="18932"/>
                        <a:pt x="12" y="18991"/>
                        <a:pt x="12" y="19063"/>
                      </a:cubicBezTo>
                      <a:cubicBezTo>
                        <a:pt x="12" y="19122"/>
                        <a:pt x="12" y="19182"/>
                        <a:pt x="12" y="19253"/>
                      </a:cubicBezTo>
                      <a:cubicBezTo>
                        <a:pt x="12" y="19313"/>
                        <a:pt x="12" y="19384"/>
                        <a:pt x="12" y="19444"/>
                      </a:cubicBezTo>
                      <a:cubicBezTo>
                        <a:pt x="12" y="19515"/>
                        <a:pt x="12" y="19575"/>
                        <a:pt x="12" y="19646"/>
                      </a:cubicBezTo>
                      <a:cubicBezTo>
                        <a:pt x="12" y="19705"/>
                        <a:pt x="12" y="19765"/>
                        <a:pt x="12" y="19836"/>
                      </a:cubicBezTo>
                      <a:cubicBezTo>
                        <a:pt x="12" y="19896"/>
                        <a:pt x="12" y="19967"/>
                        <a:pt x="12" y="20027"/>
                      </a:cubicBezTo>
                      <a:cubicBezTo>
                        <a:pt x="12" y="20098"/>
                        <a:pt x="12" y="20158"/>
                        <a:pt x="12" y="20229"/>
                      </a:cubicBezTo>
                      <a:cubicBezTo>
                        <a:pt x="12" y="20289"/>
                        <a:pt x="12" y="20348"/>
                        <a:pt x="12" y="20420"/>
                      </a:cubicBezTo>
                      <a:cubicBezTo>
                        <a:pt x="12" y="20479"/>
                        <a:pt x="12" y="20551"/>
                        <a:pt x="12" y="20610"/>
                      </a:cubicBezTo>
                      <a:cubicBezTo>
                        <a:pt x="12" y="20682"/>
                        <a:pt x="12" y="20741"/>
                        <a:pt x="12" y="20813"/>
                      </a:cubicBezTo>
                      <a:cubicBezTo>
                        <a:pt x="12" y="20872"/>
                        <a:pt x="12" y="20932"/>
                        <a:pt x="12" y="21003"/>
                      </a:cubicBezTo>
                      <a:cubicBezTo>
                        <a:pt x="12" y="21063"/>
                        <a:pt x="12" y="21134"/>
                        <a:pt x="12" y="21194"/>
                      </a:cubicBezTo>
                      <a:cubicBezTo>
                        <a:pt x="12" y="21265"/>
                        <a:pt x="12" y="21325"/>
                        <a:pt x="12" y="21396"/>
                      </a:cubicBezTo>
                      <a:cubicBezTo>
                        <a:pt x="12" y="21456"/>
                        <a:pt x="12" y="21515"/>
                        <a:pt x="12" y="21587"/>
                      </a:cubicBezTo>
                      <a:cubicBezTo>
                        <a:pt x="0" y="22515"/>
                        <a:pt x="500" y="23373"/>
                        <a:pt x="1310" y="23837"/>
                      </a:cubicBezTo>
                      <a:lnTo>
                        <a:pt x="36612" y="44208"/>
                      </a:lnTo>
                      <a:cubicBezTo>
                        <a:pt x="37416" y="44679"/>
                        <a:pt x="38315" y="44914"/>
                        <a:pt x="39215" y="44914"/>
                      </a:cubicBezTo>
                      <a:cubicBezTo>
                        <a:pt x="40115" y="44914"/>
                        <a:pt x="41017" y="44679"/>
                        <a:pt x="41827" y="44208"/>
                      </a:cubicBezTo>
                      <a:lnTo>
                        <a:pt x="77129" y="23837"/>
                      </a:lnTo>
                      <a:cubicBezTo>
                        <a:pt x="77939" y="23373"/>
                        <a:pt x="78439" y="22515"/>
                        <a:pt x="78427" y="21587"/>
                      </a:cubicBezTo>
                      <a:lnTo>
                        <a:pt x="78427" y="21384"/>
                      </a:lnTo>
                      <a:lnTo>
                        <a:pt x="78427" y="21194"/>
                      </a:lnTo>
                      <a:lnTo>
                        <a:pt x="78427" y="21003"/>
                      </a:lnTo>
                      <a:lnTo>
                        <a:pt x="78427" y="20801"/>
                      </a:lnTo>
                      <a:lnTo>
                        <a:pt x="78427" y="20610"/>
                      </a:lnTo>
                      <a:lnTo>
                        <a:pt x="78427" y="20420"/>
                      </a:lnTo>
                      <a:lnTo>
                        <a:pt x="78427" y="20217"/>
                      </a:lnTo>
                      <a:lnTo>
                        <a:pt x="78427" y="20027"/>
                      </a:lnTo>
                      <a:lnTo>
                        <a:pt x="78427" y="19836"/>
                      </a:lnTo>
                      <a:lnTo>
                        <a:pt x="78427" y="19634"/>
                      </a:lnTo>
                      <a:lnTo>
                        <a:pt x="78427" y="19444"/>
                      </a:lnTo>
                      <a:lnTo>
                        <a:pt x="78427" y="19253"/>
                      </a:lnTo>
                      <a:lnTo>
                        <a:pt x="78427" y="19051"/>
                      </a:lnTo>
                      <a:lnTo>
                        <a:pt x="78427" y="18860"/>
                      </a:lnTo>
                      <a:lnTo>
                        <a:pt x="78427" y="18670"/>
                      </a:lnTo>
                      <a:lnTo>
                        <a:pt x="78427" y="18467"/>
                      </a:lnTo>
                      <a:lnTo>
                        <a:pt x="78427" y="18277"/>
                      </a:lnTo>
                      <a:lnTo>
                        <a:pt x="78427" y="18086"/>
                      </a:lnTo>
                      <a:lnTo>
                        <a:pt x="78427" y="17884"/>
                      </a:lnTo>
                      <a:lnTo>
                        <a:pt x="78427" y="17693"/>
                      </a:lnTo>
                      <a:lnTo>
                        <a:pt x="78427" y="17503"/>
                      </a:lnTo>
                      <a:lnTo>
                        <a:pt x="78427" y="17300"/>
                      </a:lnTo>
                      <a:lnTo>
                        <a:pt x="78427" y="17110"/>
                      </a:lnTo>
                      <a:lnTo>
                        <a:pt x="78427" y="16919"/>
                      </a:lnTo>
                      <a:lnTo>
                        <a:pt x="78427" y="16717"/>
                      </a:lnTo>
                      <a:lnTo>
                        <a:pt x="78427" y="16527"/>
                      </a:lnTo>
                      <a:lnTo>
                        <a:pt x="78427" y="16336"/>
                      </a:lnTo>
                      <a:lnTo>
                        <a:pt x="78427" y="16146"/>
                      </a:lnTo>
                      <a:lnTo>
                        <a:pt x="78427" y="15943"/>
                      </a:lnTo>
                      <a:lnTo>
                        <a:pt x="78427" y="15753"/>
                      </a:lnTo>
                      <a:lnTo>
                        <a:pt x="78427" y="15562"/>
                      </a:lnTo>
                      <a:lnTo>
                        <a:pt x="78427" y="15360"/>
                      </a:lnTo>
                      <a:lnTo>
                        <a:pt x="78427" y="15169"/>
                      </a:lnTo>
                      <a:lnTo>
                        <a:pt x="78427" y="14979"/>
                      </a:lnTo>
                      <a:lnTo>
                        <a:pt x="78427" y="14776"/>
                      </a:lnTo>
                      <a:lnTo>
                        <a:pt x="78427" y="14586"/>
                      </a:lnTo>
                      <a:lnTo>
                        <a:pt x="78427" y="14395"/>
                      </a:lnTo>
                      <a:lnTo>
                        <a:pt x="78427" y="14193"/>
                      </a:lnTo>
                      <a:lnTo>
                        <a:pt x="78427" y="14002"/>
                      </a:lnTo>
                      <a:lnTo>
                        <a:pt x="78427" y="13812"/>
                      </a:lnTo>
                      <a:lnTo>
                        <a:pt x="78427" y="13609"/>
                      </a:lnTo>
                      <a:lnTo>
                        <a:pt x="78427" y="13419"/>
                      </a:lnTo>
                      <a:lnTo>
                        <a:pt x="78427" y="13228"/>
                      </a:lnTo>
                      <a:lnTo>
                        <a:pt x="78427" y="13026"/>
                      </a:lnTo>
                      <a:lnTo>
                        <a:pt x="78427" y="12836"/>
                      </a:lnTo>
                      <a:lnTo>
                        <a:pt x="78427" y="12645"/>
                      </a:lnTo>
                      <a:lnTo>
                        <a:pt x="78427" y="12443"/>
                      </a:lnTo>
                      <a:lnTo>
                        <a:pt x="78427" y="12252"/>
                      </a:lnTo>
                      <a:lnTo>
                        <a:pt x="78427" y="12062"/>
                      </a:lnTo>
                      <a:lnTo>
                        <a:pt x="78427" y="11859"/>
                      </a:lnTo>
                      <a:lnTo>
                        <a:pt x="78427" y="11669"/>
                      </a:lnTo>
                      <a:lnTo>
                        <a:pt x="78427" y="11478"/>
                      </a:lnTo>
                      <a:lnTo>
                        <a:pt x="78427" y="11276"/>
                      </a:lnTo>
                      <a:lnTo>
                        <a:pt x="78427" y="11085"/>
                      </a:lnTo>
                      <a:lnTo>
                        <a:pt x="78427" y="10895"/>
                      </a:lnTo>
                      <a:lnTo>
                        <a:pt x="78427" y="10692"/>
                      </a:lnTo>
                      <a:lnTo>
                        <a:pt x="78427" y="10502"/>
                      </a:lnTo>
                      <a:lnTo>
                        <a:pt x="78427" y="10311"/>
                      </a:lnTo>
                      <a:lnTo>
                        <a:pt x="78427" y="10109"/>
                      </a:lnTo>
                      <a:lnTo>
                        <a:pt x="78427" y="9919"/>
                      </a:lnTo>
                      <a:lnTo>
                        <a:pt x="78427" y="9728"/>
                      </a:lnTo>
                      <a:lnTo>
                        <a:pt x="78427" y="9526"/>
                      </a:lnTo>
                      <a:lnTo>
                        <a:pt x="78427" y="9335"/>
                      </a:lnTo>
                      <a:lnTo>
                        <a:pt x="78427" y="9145"/>
                      </a:lnTo>
                      <a:lnTo>
                        <a:pt x="78427" y="8942"/>
                      </a:lnTo>
                      <a:lnTo>
                        <a:pt x="78427" y="8752"/>
                      </a:lnTo>
                      <a:lnTo>
                        <a:pt x="78427" y="8561"/>
                      </a:lnTo>
                      <a:lnTo>
                        <a:pt x="78427" y="8359"/>
                      </a:lnTo>
                      <a:lnTo>
                        <a:pt x="78427" y="8168"/>
                      </a:lnTo>
                      <a:lnTo>
                        <a:pt x="78427" y="7978"/>
                      </a:lnTo>
                      <a:lnTo>
                        <a:pt x="78427" y="7775"/>
                      </a:lnTo>
                      <a:lnTo>
                        <a:pt x="78427" y="7585"/>
                      </a:lnTo>
                      <a:lnTo>
                        <a:pt x="78427" y="7394"/>
                      </a:lnTo>
                      <a:lnTo>
                        <a:pt x="78427" y="7192"/>
                      </a:lnTo>
                      <a:lnTo>
                        <a:pt x="78427" y="7002"/>
                      </a:lnTo>
                      <a:lnTo>
                        <a:pt x="78427" y="6811"/>
                      </a:lnTo>
                      <a:lnTo>
                        <a:pt x="78427" y="6609"/>
                      </a:lnTo>
                      <a:lnTo>
                        <a:pt x="78427" y="6418"/>
                      </a:lnTo>
                      <a:lnTo>
                        <a:pt x="78427" y="6228"/>
                      </a:lnTo>
                      <a:lnTo>
                        <a:pt x="78427" y="6025"/>
                      </a:lnTo>
                      <a:lnTo>
                        <a:pt x="78427" y="5835"/>
                      </a:lnTo>
                      <a:lnTo>
                        <a:pt x="78427" y="5644"/>
                      </a:lnTo>
                      <a:lnTo>
                        <a:pt x="78427" y="5442"/>
                      </a:lnTo>
                      <a:lnTo>
                        <a:pt x="78427" y="5251"/>
                      </a:lnTo>
                      <a:lnTo>
                        <a:pt x="78427" y="5061"/>
                      </a:lnTo>
                      <a:lnTo>
                        <a:pt x="78427" y="4858"/>
                      </a:lnTo>
                      <a:lnTo>
                        <a:pt x="78427" y="4668"/>
                      </a:lnTo>
                      <a:lnTo>
                        <a:pt x="78427" y="4477"/>
                      </a:lnTo>
                      <a:lnTo>
                        <a:pt x="78427" y="4275"/>
                      </a:lnTo>
                      <a:lnTo>
                        <a:pt x="78427" y="4085"/>
                      </a:lnTo>
                      <a:lnTo>
                        <a:pt x="78427" y="3894"/>
                      </a:lnTo>
                      <a:lnTo>
                        <a:pt x="78427" y="3692"/>
                      </a:lnTo>
                      <a:lnTo>
                        <a:pt x="78427" y="3501"/>
                      </a:lnTo>
                      <a:lnTo>
                        <a:pt x="78427" y="3311"/>
                      </a:lnTo>
                      <a:lnTo>
                        <a:pt x="78427" y="3108"/>
                      </a:lnTo>
                      <a:lnTo>
                        <a:pt x="78427" y="2918"/>
                      </a:lnTo>
                      <a:lnTo>
                        <a:pt x="78427" y="2727"/>
                      </a:lnTo>
                      <a:lnTo>
                        <a:pt x="78427" y="2525"/>
                      </a:lnTo>
                      <a:lnTo>
                        <a:pt x="78427" y="2334"/>
                      </a:lnTo>
                      <a:lnTo>
                        <a:pt x="78427" y="2144"/>
                      </a:lnTo>
                      <a:lnTo>
                        <a:pt x="78427" y="1941"/>
                      </a:lnTo>
                      <a:lnTo>
                        <a:pt x="78427" y="1751"/>
                      </a:lnTo>
                      <a:lnTo>
                        <a:pt x="78427" y="1560"/>
                      </a:lnTo>
                      <a:lnTo>
                        <a:pt x="78427" y="1358"/>
                      </a:lnTo>
                      <a:lnTo>
                        <a:pt x="78427" y="1167"/>
                      </a:lnTo>
                      <a:lnTo>
                        <a:pt x="78427" y="977"/>
                      </a:lnTo>
                      <a:lnTo>
                        <a:pt x="78427" y="775"/>
                      </a:lnTo>
                      <a:lnTo>
                        <a:pt x="78427" y="584"/>
                      </a:lnTo>
                      <a:lnTo>
                        <a:pt x="78427" y="394"/>
                      </a:lnTo>
                      <a:lnTo>
                        <a:pt x="78427" y="191"/>
                      </a:lnTo>
                      <a:lnTo>
                        <a:pt x="78427" y="1"/>
                      </a:lnTo>
                      <a:lnTo>
                        <a:pt x="78212" y="1"/>
                      </a:lnTo>
                      <a:cubicBezTo>
                        <a:pt x="78224" y="858"/>
                        <a:pt x="77760" y="1644"/>
                        <a:pt x="77022" y="2072"/>
                      </a:cubicBezTo>
                      <a:lnTo>
                        <a:pt x="41720" y="22444"/>
                      </a:lnTo>
                      <a:cubicBezTo>
                        <a:pt x="40946" y="22890"/>
                        <a:pt x="40083" y="23114"/>
                        <a:pt x="39218" y="23114"/>
                      </a:cubicBezTo>
                      <a:cubicBezTo>
                        <a:pt x="38353" y="23114"/>
                        <a:pt x="37487" y="22890"/>
                        <a:pt x="36707" y="22444"/>
                      </a:cubicBezTo>
                      <a:lnTo>
                        <a:pt x="1417" y="2072"/>
                      </a:lnTo>
                      <a:cubicBezTo>
                        <a:pt x="667" y="1644"/>
                        <a:pt x="215" y="858"/>
                        <a:pt x="2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  <a:alpha val="41520"/>
                      </a:srgbClr>
                    </a:gs>
                    <a:gs pos="100000">
                      <a:srgbClr val="FFFFFF">
                        <a:alpha val="37254"/>
                        <a:alpha val="4152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6"/>
                <p:cNvSpPr/>
                <p:nvPr/>
              </p:nvSpPr>
              <p:spPr>
                <a:xfrm>
                  <a:off x="5553063" y="1487604"/>
                  <a:ext cx="1981525" cy="1164300"/>
                </a:xfrm>
                <a:custGeom>
                  <a:rect b="b" l="l" r="r" t="t"/>
                  <a:pathLst>
                    <a:path extrusionOk="0" h="46572" w="79261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rgbClr val="A0FDF1">
                    <a:alpha val="41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88" name="Google Shape;1088;p26"/>
            <p:cNvGrpSpPr/>
            <p:nvPr/>
          </p:nvGrpSpPr>
          <p:grpSpPr>
            <a:xfrm>
              <a:off x="3611125" y="2701588"/>
              <a:ext cx="598632" cy="805372"/>
              <a:chOff x="3478424" y="1308364"/>
              <a:chExt cx="2187185" cy="2942536"/>
            </a:xfrm>
          </p:grpSpPr>
          <p:sp>
            <p:nvSpPr>
              <p:cNvPr id="1089" name="Google Shape;1089;p26"/>
              <p:cNvSpPr/>
              <p:nvPr/>
            </p:nvSpPr>
            <p:spPr>
              <a:xfrm>
                <a:off x="3485139" y="2969821"/>
                <a:ext cx="2180470" cy="1281079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6"/>
              <p:cNvSpPr/>
              <p:nvPr/>
            </p:nvSpPr>
            <p:spPr>
              <a:xfrm>
                <a:off x="3793045" y="1947520"/>
                <a:ext cx="1550129" cy="2096604"/>
              </a:xfrm>
              <a:custGeom>
                <a:rect b="b" l="l" r="r" t="t"/>
                <a:pathLst>
                  <a:path extrusionOk="0" h="71307" w="52721">
                    <a:moveTo>
                      <a:pt x="52709" y="0"/>
                    </a:moveTo>
                    <a:lnTo>
                      <a:pt x="0" y="0"/>
                    </a:lnTo>
                    <a:lnTo>
                      <a:pt x="0" y="55495"/>
                    </a:lnTo>
                    <a:cubicBezTo>
                      <a:pt x="0" y="56090"/>
                      <a:pt x="321" y="56650"/>
                      <a:pt x="845" y="56948"/>
                    </a:cubicBezTo>
                    <a:lnTo>
                      <a:pt x="24646" y="70699"/>
                    </a:lnTo>
                    <a:cubicBezTo>
                      <a:pt x="25706" y="71306"/>
                      <a:pt x="27027" y="71306"/>
                      <a:pt x="28087" y="70699"/>
                    </a:cubicBezTo>
                    <a:lnTo>
                      <a:pt x="51876" y="56948"/>
                    </a:lnTo>
                    <a:cubicBezTo>
                      <a:pt x="52399" y="56650"/>
                      <a:pt x="52721" y="56090"/>
                      <a:pt x="52721" y="55495"/>
                    </a:cubicBezTo>
                    <a:lnTo>
                      <a:pt x="52721" y="554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6"/>
              <p:cNvSpPr/>
              <p:nvPr/>
            </p:nvSpPr>
            <p:spPr>
              <a:xfrm>
                <a:off x="3784988" y="1482593"/>
                <a:ext cx="1566242" cy="929825"/>
              </a:xfrm>
              <a:custGeom>
                <a:rect b="b" l="l" r="r" t="t"/>
                <a:pathLst>
                  <a:path extrusionOk="0" h="31624" w="53269">
                    <a:moveTo>
                      <a:pt x="24920" y="31004"/>
                    </a:moveTo>
                    <a:lnTo>
                      <a:pt x="1119" y="17265"/>
                    </a:lnTo>
                    <a:cubicBezTo>
                      <a:pt x="0" y="16622"/>
                      <a:pt x="0" y="15002"/>
                      <a:pt x="1119" y="14359"/>
                    </a:cubicBezTo>
                    <a:lnTo>
                      <a:pt x="24920" y="620"/>
                    </a:lnTo>
                    <a:cubicBezTo>
                      <a:pt x="25980" y="1"/>
                      <a:pt x="27301" y="1"/>
                      <a:pt x="28361" y="620"/>
                    </a:cubicBezTo>
                    <a:lnTo>
                      <a:pt x="52150" y="14359"/>
                    </a:lnTo>
                    <a:cubicBezTo>
                      <a:pt x="53269" y="15002"/>
                      <a:pt x="53269" y="16622"/>
                      <a:pt x="52150" y="17265"/>
                    </a:cubicBezTo>
                    <a:lnTo>
                      <a:pt x="28361" y="31004"/>
                    </a:lnTo>
                    <a:cubicBezTo>
                      <a:pt x="27289" y="31624"/>
                      <a:pt x="25980" y="31624"/>
                      <a:pt x="24920" y="31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6"/>
              <p:cNvSpPr/>
              <p:nvPr/>
            </p:nvSpPr>
            <p:spPr>
              <a:xfrm>
                <a:off x="3818244" y="2089627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61"/>
                    </a:lnTo>
                    <a:lnTo>
                      <a:pt x="0" y="1"/>
                    </a:lnTo>
                    <a:lnTo>
                      <a:pt x="24194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6"/>
              <p:cNvSpPr/>
              <p:nvPr/>
            </p:nvSpPr>
            <p:spPr>
              <a:xfrm>
                <a:off x="3818244" y="2153697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6"/>
              <p:cNvSpPr/>
              <p:nvPr/>
            </p:nvSpPr>
            <p:spPr>
              <a:xfrm>
                <a:off x="3818244" y="2218120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6"/>
              <p:cNvSpPr/>
              <p:nvPr/>
            </p:nvSpPr>
            <p:spPr>
              <a:xfrm>
                <a:off x="3818244" y="228254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6"/>
              <p:cNvSpPr/>
              <p:nvPr/>
            </p:nvSpPr>
            <p:spPr>
              <a:xfrm>
                <a:off x="3818244" y="2346966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6"/>
              <p:cNvSpPr/>
              <p:nvPr/>
            </p:nvSpPr>
            <p:spPr>
              <a:xfrm>
                <a:off x="3818244" y="246178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6"/>
              <p:cNvSpPr/>
              <p:nvPr/>
            </p:nvSpPr>
            <p:spPr>
              <a:xfrm>
                <a:off x="3818244" y="2526209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6"/>
              <p:cNvSpPr/>
              <p:nvPr/>
            </p:nvSpPr>
            <p:spPr>
              <a:xfrm>
                <a:off x="3818244" y="2590250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6"/>
              <p:cNvSpPr/>
              <p:nvPr/>
            </p:nvSpPr>
            <p:spPr>
              <a:xfrm>
                <a:off x="3818244" y="265467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6"/>
              <p:cNvSpPr/>
              <p:nvPr/>
            </p:nvSpPr>
            <p:spPr>
              <a:xfrm>
                <a:off x="3818244" y="271909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6"/>
              <p:cNvSpPr/>
              <p:nvPr/>
            </p:nvSpPr>
            <p:spPr>
              <a:xfrm>
                <a:off x="3818244" y="283391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6"/>
              <p:cNvSpPr/>
              <p:nvPr/>
            </p:nvSpPr>
            <p:spPr>
              <a:xfrm>
                <a:off x="3818244" y="289833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6"/>
              <p:cNvSpPr/>
              <p:nvPr/>
            </p:nvSpPr>
            <p:spPr>
              <a:xfrm>
                <a:off x="3818244" y="2962762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6"/>
              <p:cNvSpPr/>
              <p:nvPr/>
            </p:nvSpPr>
            <p:spPr>
              <a:xfrm>
                <a:off x="3818244" y="3026803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9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6"/>
              <p:cNvSpPr/>
              <p:nvPr/>
            </p:nvSpPr>
            <p:spPr>
              <a:xfrm>
                <a:off x="3818244" y="309122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6"/>
              <p:cNvSpPr/>
              <p:nvPr/>
            </p:nvSpPr>
            <p:spPr>
              <a:xfrm>
                <a:off x="3818244" y="320604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6"/>
              <p:cNvSpPr/>
              <p:nvPr/>
            </p:nvSpPr>
            <p:spPr>
              <a:xfrm>
                <a:off x="3818244" y="327046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6"/>
              <p:cNvSpPr/>
              <p:nvPr/>
            </p:nvSpPr>
            <p:spPr>
              <a:xfrm>
                <a:off x="3818244" y="3334892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6"/>
              <p:cNvSpPr/>
              <p:nvPr/>
            </p:nvSpPr>
            <p:spPr>
              <a:xfrm>
                <a:off x="3818244" y="3399315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6"/>
              <p:cNvSpPr/>
              <p:nvPr/>
            </p:nvSpPr>
            <p:spPr>
              <a:xfrm>
                <a:off x="3818244" y="3463385"/>
                <a:ext cx="711364" cy="456856"/>
              </a:xfrm>
              <a:custGeom>
                <a:rect b="b" l="l" r="r" t="t"/>
                <a:pathLst>
                  <a:path extrusionOk="0" h="15538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6"/>
              <p:cNvSpPr/>
              <p:nvPr/>
            </p:nvSpPr>
            <p:spPr>
              <a:xfrm>
                <a:off x="4606639" y="2089627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61"/>
                    </a:lnTo>
                    <a:lnTo>
                      <a:pt x="24182" y="1"/>
                    </a:lnTo>
                    <a:lnTo>
                      <a:pt x="0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6"/>
              <p:cNvSpPr/>
              <p:nvPr/>
            </p:nvSpPr>
            <p:spPr>
              <a:xfrm>
                <a:off x="4606639" y="2153697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6"/>
              <p:cNvSpPr/>
              <p:nvPr/>
            </p:nvSpPr>
            <p:spPr>
              <a:xfrm>
                <a:off x="4606639" y="2218120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6"/>
              <p:cNvSpPr/>
              <p:nvPr/>
            </p:nvSpPr>
            <p:spPr>
              <a:xfrm>
                <a:off x="4606639" y="228254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6"/>
              <p:cNvSpPr/>
              <p:nvPr/>
            </p:nvSpPr>
            <p:spPr>
              <a:xfrm>
                <a:off x="4606639" y="2346966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6"/>
              <p:cNvSpPr/>
              <p:nvPr/>
            </p:nvSpPr>
            <p:spPr>
              <a:xfrm>
                <a:off x="4606639" y="246178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6"/>
              <p:cNvSpPr/>
              <p:nvPr/>
            </p:nvSpPr>
            <p:spPr>
              <a:xfrm>
                <a:off x="4606639" y="2526209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6"/>
              <p:cNvSpPr/>
              <p:nvPr/>
            </p:nvSpPr>
            <p:spPr>
              <a:xfrm>
                <a:off x="4606639" y="2590250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6"/>
              <p:cNvSpPr/>
              <p:nvPr/>
            </p:nvSpPr>
            <p:spPr>
              <a:xfrm>
                <a:off x="4606639" y="265467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6"/>
              <p:cNvSpPr/>
              <p:nvPr/>
            </p:nvSpPr>
            <p:spPr>
              <a:xfrm>
                <a:off x="4606639" y="271909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6"/>
              <p:cNvSpPr/>
              <p:nvPr/>
            </p:nvSpPr>
            <p:spPr>
              <a:xfrm>
                <a:off x="4606639" y="283391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6"/>
              <p:cNvSpPr/>
              <p:nvPr/>
            </p:nvSpPr>
            <p:spPr>
              <a:xfrm>
                <a:off x="4606639" y="289833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6"/>
              <p:cNvSpPr/>
              <p:nvPr/>
            </p:nvSpPr>
            <p:spPr>
              <a:xfrm>
                <a:off x="4606639" y="2962762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6"/>
              <p:cNvSpPr/>
              <p:nvPr/>
            </p:nvSpPr>
            <p:spPr>
              <a:xfrm>
                <a:off x="4606639" y="3026803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9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6"/>
              <p:cNvSpPr/>
              <p:nvPr/>
            </p:nvSpPr>
            <p:spPr>
              <a:xfrm>
                <a:off x="4606639" y="309122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6"/>
              <p:cNvSpPr/>
              <p:nvPr/>
            </p:nvSpPr>
            <p:spPr>
              <a:xfrm>
                <a:off x="4606639" y="320604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6"/>
              <p:cNvSpPr/>
              <p:nvPr/>
            </p:nvSpPr>
            <p:spPr>
              <a:xfrm>
                <a:off x="4606639" y="327046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6"/>
              <p:cNvSpPr/>
              <p:nvPr/>
            </p:nvSpPr>
            <p:spPr>
              <a:xfrm>
                <a:off x="4606639" y="3334892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6"/>
              <p:cNvSpPr/>
              <p:nvPr/>
            </p:nvSpPr>
            <p:spPr>
              <a:xfrm>
                <a:off x="4606639" y="3399315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6"/>
              <p:cNvSpPr/>
              <p:nvPr/>
            </p:nvSpPr>
            <p:spPr>
              <a:xfrm>
                <a:off x="4606639" y="3463385"/>
                <a:ext cx="711011" cy="456856"/>
              </a:xfrm>
              <a:custGeom>
                <a:rect b="b" l="l" r="r" t="t"/>
                <a:pathLst>
                  <a:path extrusionOk="0" h="15538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2" name="Google Shape;1132;p26"/>
              <p:cNvGrpSpPr/>
              <p:nvPr/>
            </p:nvGrpSpPr>
            <p:grpSpPr>
              <a:xfrm>
                <a:off x="3478424" y="1308364"/>
                <a:ext cx="2180470" cy="1878295"/>
                <a:chOff x="5553063" y="1487604"/>
                <a:chExt cx="1981525" cy="1707075"/>
              </a:xfrm>
            </p:grpSpPr>
            <p:sp>
              <p:nvSpPr>
                <p:cNvPr id="1133" name="Google Shape;1133;p26"/>
                <p:cNvSpPr/>
                <p:nvPr/>
              </p:nvSpPr>
              <p:spPr>
                <a:xfrm>
                  <a:off x="5563488" y="2071829"/>
                  <a:ext cx="1960975" cy="1122850"/>
                </a:xfrm>
                <a:custGeom>
                  <a:rect b="b" l="l" r="r" t="t"/>
                  <a:pathLst>
                    <a:path extrusionOk="0" h="44914" w="78439">
                      <a:moveTo>
                        <a:pt x="12" y="1"/>
                      </a:moveTo>
                      <a:cubicBezTo>
                        <a:pt x="12" y="72"/>
                        <a:pt x="12" y="132"/>
                        <a:pt x="12" y="191"/>
                      </a:cubicBezTo>
                      <a:cubicBezTo>
                        <a:pt x="12" y="263"/>
                        <a:pt x="12" y="322"/>
                        <a:pt x="12" y="394"/>
                      </a:cubicBezTo>
                      <a:cubicBezTo>
                        <a:pt x="12" y="453"/>
                        <a:pt x="12" y="525"/>
                        <a:pt x="12" y="584"/>
                      </a:cubicBezTo>
                      <a:cubicBezTo>
                        <a:pt x="12" y="656"/>
                        <a:pt x="12" y="715"/>
                        <a:pt x="12" y="775"/>
                      </a:cubicBezTo>
                      <a:cubicBezTo>
                        <a:pt x="12" y="846"/>
                        <a:pt x="12" y="906"/>
                        <a:pt x="12" y="977"/>
                      </a:cubicBezTo>
                      <a:cubicBezTo>
                        <a:pt x="12" y="1037"/>
                        <a:pt x="12" y="1108"/>
                        <a:pt x="12" y="1167"/>
                      </a:cubicBezTo>
                      <a:cubicBezTo>
                        <a:pt x="12" y="1239"/>
                        <a:pt x="12" y="1298"/>
                        <a:pt x="12" y="1358"/>
                      </a:cubicBezTo>
                      <a:cubicBezTo>
                        <a:pt x="12" y="1429"/>
                        <a:pt x="12" y="1489"/>
                        <a:pt x="12" y="1560"/>
                      </a:cubicBezTo>
                      <a:cubicBezTo>
                        <a:pt x="12" y="1620"/>
                        <a:pt x="12" y="1691"/>
                        <a:pt x="12" y="1751"/>
                      </a:cubicBezTo>
                      <a:cubicBezTo>
                        <a:pt x="12" y="1822"/>
                        <a:pt x="12" y="1882"/>
                        <a:pt x="12" y="1941"/>
                      </a:cubicBezTo>
                      <a:cubicBezTo>
                        <a:pt x="12" y="2013"/>
                        <a:pt x="12" y="2072"/>
                        <a:pt x="12" y="2144"/>
                      </a:cubicBezTo>
                      <a:cubicBezTo>
                        <a:pt x="12" y="2203"/>
                        <a:pt x="12" y="2275"/>
                        <a:pt x="12" y="2334"/>
                      </a:cubicBezTo>
                      <a:cubicBezTo>
                        <a:pt x="12" y="2406"/>
                        <a:pt x="12" y="2465"/>
                        <a:pt x="12" y="2525"/>
                      </a:cubicBezTo>
                      <a:cubicBezTo>
                        <a:pt x="12" y="2596"/>
                        <a:pt x="12" y="2656"/>
                        <a:pt x="12" y="2727"/>
                      </a:cubicBezTo>
                      <a:cubicBezTo>
                        <a:pt x="12" y="2787"/>
                        <a:pt x="12" y="2858"/>
                        <a:pt x="12" y="2918"/>
                      </a:cubicBezTo>
                      <a:cubicBezTo>
                        <a:pt x="12" y="2989"/>
                        <a:pt x="12" y="3049"/>
                        <a:pt x="12" y="3108"/>
                      </a:cubicBezTo>
                      <a:cubicBezTo>
                        <a:pt x="12" y="3180"/>
                        <a:pt x="12" y="3239"/>
                        <a:pt x="12" y="3311"/>
                      </a:cubicBezTo>
                      <a:cubicBezTo>
                        <a:pt x="12" y="3370"/>
                        <a:pt x="12" y="3442"/>
                        <a:pt x="12" y="3501"/>
                      </a:cubicBezTo>
                      <a:cubicBezTo>
                        <a:pt x="12" y="3573"/>
                        <a:pt x="12" y="3632"/>
                        <a:pt x="12" y="3692"/>
                      </a:cubicBezTo>
                      <a:cubicBezTo>
                        <a:pt x="12" y="3763"/>
                        <a:pt x="12" y="3823"/>
                        <a:pt x="12" y="3894"/>
                      </a:cubicBezTo>
                      <a:cubicBezTo>
                        <a:pt x="12" y="3954"/>
                        <a:pt x="12" y="4025"/>
                        <a:pt x="12" y="4085"/>
                      </a:cubicBezTo>
                      <a:cubicBezTo>
                        <a:pt x="12" y="4156"/>
                        <a:pt x="12" y="4215"/>
                        <a:pt x="12" y="4275"/>
                      </a:cubicBezTo>
                      <a:cubicBezTo>
                        <a:pt x="12" y="4346"/>
                        <a:pt x="12" y="4406"/>
                        <a:pt x="12" y="4477"/>
                      </a:cubicBezTo>
                      <a:cubicBezTo>
                        <a:pt x="12" y="4537"/>
                        <a:pt x="12" y="4608"/>
                        <a:pt x="12" y="4668"/>
                      </a:cubicBezTo>
                      <a:cubicBezTo>
                        <a:pt x="12" y="4739"/>
                        <a:pt x="12" y="4799"/>
                        <a:pt x="12" y="4858"/>
                      </a:cubicBezTo>
                      <a:cubicBezTo>
                        <a:pt x="12" y="4930"/>
                        <a:pt x="12" y="4989"/>
                        <a:pt x="12" y="5061"/>
                      </a:cubicBezTo>
                      <a:cubicBezTo>
                        <a:pt x="12" y="5120"/>
                        <a:pt x="12" y="5192"/>
                        <a:pt x="12" y="5251"/>
                      </a:cubicBezTo>
                      <a:cubicBezTo>
                        <a:pt x="12" y="5323"/>
                        <a:pt x="12" y="5382"/>
                        <a:pt x="12" y="5442"/>
                      </a:cubicBezTo>
                      <a:cubicBezTo>
                        <a:pt x="12" y="5513"/>
                        <a:pt x="12" y="5573"/>
                        <a:pt x="12" y="5644"/>
                      </a:cubicBezTo>
                      <a:cubicBezTo>
                        <a:pt x="12" y="5704"/>
                        <a:pt x="12" y="5775"/>
                        <a:pt x="12" y="5835"/>
                      </a:cubicBezTo>
                      <a:cubicBezTo>
                        <a:pt x="12" y="5906"/>
                        <a:pt x="12" y="5966"/>
                        <a:pt x="12" y="6025"/>
                      </a:cubicBezTo>
                      <a:cubicBezTo>
                        <a:pt x="12" y="6097"/>
                        <a:pt x="12" y="6156"/>
                        <a:pt x="12" y="6228"/>
                      </a:cubicBezTo>
                      <a:cubicBezTo>
                        <a:pt x="12" y="6287"/>
                        <a:pt x="12" y="6359"/>
                        <a:pt x="12" y="6418"/>
                      </a:cubicBezTo>
                      <a:cubicBezTo>
                        <a:pt x="12" y="6490"/>
                        <a:pt x="12" y="6549"/>
                        <a:pt x="12" y="6609"/>
                      </a:cubicBezTo>
                      <a:cubicBezTo>
                        <a:pt x="12" y="6680"/>
                        <a:pt x="12" y="6740"/>
                        <a:pt x="12" y="6811"/>
                      </a:cubicBezTo>
                      <a:cubicBezTo>
                        <a:pt x="12" y="6871"/>
                        <a:pt x="12" y="6942"/>
                        <a:pt x="12" y="7002"/>
                      </a:cubicBezTo>
                      <a:cubicBezTo>
                        <a:pt x="12" y="7073"/>
                        <a:pt x="12" y="7132"/>
                        <a:pt x="12" y="7192"/>
                      </a:cubicBezTo>
                      <a:cubicBezTo>
                        <a:pt x="12" y="7263"/>
                        <a:pt x="12" y="7323"/>
                        <a:pt x="12" y="7394"/>
                      </a:cubicBezTo>
                      <a:cubicBezTo>
                        <a:pt x="12" y="7454"/>
                        <a:pt x="12" y="7525"/>
                        <a:pt x="12" y="7585"/>
                      </a:cubicBezTo>
                      <a:cubicBezTo>
                        <a:pt x="12" y="7656"/>
                        <a:pt x="12" y="7716"/>
                        <a:pt x="12" y="7775"/>
                      </a:cubicBezTo>
                      <a:cubicBezTo>
                        <a:pt x="12" y="7847"/>
                        <a:pt x="12" y="7906"/>
                        <a:pt x="12" y="7978"/>
                      </a:cubicBezTo>
                      <a:cubicBezTo>
                        <a:pt x="12" y="8037"/>
                        <a:pt x="12" y="8109"/>
                        <a:pt x="12" y="8168"/>
                      </a:cubicBezTo>
                      <a:cubicBezTo>
                        <a:pt x="12" y="8228"/>
                        <a:pt x="12" y="8299"/>
                        <a:pt x="12" y="8359"/>
                      </a:cubicBezTo>
                      <a:cubicBezTo>
                        <a:pt x="12" y="8430"/>
                        <a:pt x="12" y="8490"/>
                        <a:pt x="12" y="8561"/>
                      </a:cubicBezTo>
                      <a:cubicBezTo>
                        <a:pt x="12" y="8621"/>
                        <a:pt x="12" y="8692"/>
                        <a:pt x="12" y="8752"/>
                      </a:cubicBezTo>
                      <a:cubicBezTo>
                        <a:pt x="12" y="8811"/>
                        <a:pt x="12" y="8883"/>
                        <a:pt x="12" y="8942"/>
                      </a:cubicBezTo>
                      <a:cubicBezTo>
                        <a:pt x="12" y="9014"/>
                        <a:pt x="12" y="9073"/>
                        <a:pt x="12" y="9145"/>
                      </a:cubicBezTo>
                      <a:cubicBezTo>
                        <a:pt x="12" y="9204"/>
                        <a:pt x="12" y="9276"/>
                        <a:pt x="12" y="9335"/>
                      </a:cubicBezTo>
                      <a:cubicBezTo>
                        <a:pt x="12" y="9395"/>
                        <a:pt x="12" y="9466"/>
                        <a:pt x="12" y="9526"/>
                      </a:cubicBezTo>
                      <a:cubicBezTo>
                        <a:pt x="12" y="9597"/>
                        <a:pt x="12" y="9657"/>
                        <a:pt x="12" y="9728"/>
                      </a:cubicBezTo>
                      <a:cubicBezTo>
                        <a:pt x="12" y="9788"/>
                        <a:pt x="12" y="9859"/>
                        <a:pt x="12" y="9919"/>
                      </a:cubicBezTo>
                      <a:cubicBezTo>
                        <a:pt x="12" y="9978"/>
                        <a:pt x="12" y="10050"/>
                        <a:pt x="12" y="10109"/>
                      </a:cubicBezTo>
                      <a:cubicBezTo>
                        <a:pt x="12" y="10180"/>
                        <a:pt x="12" y="10240"/>
                        <a:pt x="12" y="10311"/>
                      </a:cubicBezTo>
                      <a:cubicBezTo>
                        <a:pt x="12" y="10371"/>
                        <a:pt x="12" y="10442"/>
                        <a:pt x="12" y="10502"/>
                      </a:cubicBezTo>
                      <a:cubicBezTo>
                        <a:pt x="12" y="10561"/>
                        <a:pt x="12" y="10633"/>
                        <a:pt x="12" y="10692"/>
                      </a:cubicBezTo>
                      <a:cubicBezTo>
                        <a:pt x="12" y="10764"/>
                        <a:pt x="12" y="10823"/>
                        <a:pt x="12" y="10895"/>
                      </a:cubicBezTo>
                      <a:cubicBezTo>
                        <a:pt x="12" y="10954"/>
                        <a:pt x="12" y="11026"/>
                        <a:pt x="12" y="11085"/>
                      </a:cubicBezTo>
                      <a:cubicBezTo>
                        <a:pt x="12" y="11145"/>
                        <a:pt x="12" y="11216"/>
                        <a:pt x="12" y="11276"/>
                      </a:cubicBezTo>
                      <a:cubicBezTo>
                        <a:pt x="12" y="11347"/>
                        <a:pt x="12" y="11407"/>
                        <a:pt x="12" y="11478"/>
                      </a:cubicBezTo>
                      <a:cubicBezTo>
                        <a:pt x="12" y="11538"/>
                        <a:pt x="12" y="11609"/>
                        <a:pt x="12" y="11669"/>
                      </a:cubicBezTo>
                      <a:cubicBezTo>
                        <a:pt x="12" y="11728"/>
                        <a:pt x="12" y="11800"/>
                        <a:pt x="12" y="11859"/>
                      </a:cubicBezTo>
                      <a:cubicBezTo>
                        <a:pt x="12" y="11931"/>
                        <a:pt x="12" y="11990"/>
                        <a:pt x="12" y="12062"/>
                      </a:cubicBezTo>
                      <a:cubicBezTo>
                        <a:pt x="12" y="12121"/>
                        <a:pt x="12" y="12193"/>
                        <a:pt x="12" y="12252"/>
                      </a:cubicBezTo>
                      <a:cubicBezTo>
                        <a:pt x="12" y="12312"/>
                        <a:pt x="12" y="12383"/>
                        <a:pt x="12" y="12443"/>
                      </a:cubicBezTo>
                      <a:cubicBezTo>
                        <a:pt x="12" y="12514"/>
                        <a:pt x="12" y="12574"/>
                        <a:pt x="12" y="12645"/>
                      </a:cubicBezTo>
                      <a:cubicBezTo>
                        <a:pt x="12" y="12705"/>
                        <a:pt x="12" y="12776"/>
                        <a:pt x="12" y="12836"/>
                      </a:cubicBezTo>
                      <a:cubicBezTo>
                        <a:pt x="12" y="12895"/>
                        <a:pt x="12" y="12967"/>
                        <a:pt x="12" y="13026"/>
                      </a:cubicBezTo>
                      <a:cubicBezTo>
                        <a:pt x="12" y="13098"/>
                        <a:pt x="12" y="13157"/>
                        <a:pt x="12" y="13228"/>
                      </a:cubicBezTo>
                      <a:cubicBezTo>
                        <a:pt x="12" y="13288"/>
                        <a:pt x="12" y="13359"/>
                        <a:pt x="12" y="13419"/>
                      </a:cubicBezTo>
                      <a:cubicBezTo>
                        <a:pt x="12" y="13479"/>
                        <a:pt x="12" y="13550"/>
                        <a:pt x="12" y="13609"/>
                      </a:cubicBezTo>
                      <a:cubicBezTo>
                        <a:pt x="12" y="13681"/>
                        <a:pt x="12" y="13740"/>
                        <a:pt x="12" y="13812"/>
                      </a:cubicBezTo>
                      <a:cubicBezTo>
                        <a:pt x="12" y="13871"/>
                        <a:pt x="12" y="13943"/>
                        <a:pt x="12" y="14002"/>
                      </a:cubicBezTo>
                      <a:cubicBezTo>
                        <a:pt x="12" y="14062"/>
                        <a:pt x="12" y="14133"/>
                        <a:pt x="12" y="14193"/>
                      </a:cubicBezTo>
                      <a:cubicBezTo>
                        <a:pt x="12" y="14264"/>
                        <a:pt x="12" y="14324"/>
                        <a:pt x="12" y="14395"/>
                      </a:cubicBezTo>
                      <a:cubicBezTo>
                        <a:pt x="12" y="14455"/>
                        <a:pt x="12" y="14526"/>
                        <a:pt x="12" y="14586"/>
                      </a:cubicBezTo>
                      <a:cubicBezTo>
                        <a:pt x="12" y="14645"/>
                        <a:pt x="12" y="14717"/>
                        <a:pt x="12" y="14776"/>
                      </a:cubicBezTo>
                      <a:cubicBezTo>
                        <a:pt x="12" y="14848"/>
                        <a:pt x="12" y="14907"/>
                        <a:pt x="12" y="14979"/>
                      </a:cubicBezTo>
                      <a:cubicBezTo>
                        <a:pt x="12" y="15038"/>
                        <a:pt x="12" y="15110"/>
                        <a:pt x="12" y="15169"/>
                      </a:cubicBezTo>
                      <a:cubicBezTo>
                        <a:pt x="12" y="15229"/>
                        <a:pt x="12" y="15300"/>
                        <a:pt x="12" y="15360"/>
                      </a:cubicBezTo>
                      <a:cubicBezTo>
                        <a:pt x="12" y="15431"/>
                        <a:pt x="12" y="15491"/>
                        <a:pt x="12" y="15562"/>
                      </a:cubicBezTo>
                      <a:cubicBezTo>
                        <a:pt x="12" y="15622"/>
                        <a:pt x="12" y="15693"/>
                        <a:pt x="12" y="15753"/>
                      </a:cubicBezTo>
                      <a:cubicBezTo>
                        <a:pt x="12" y="15812"/>
                        <a:pt x="12" y="15884"/>
                        <a:pt x="12" y="15943"/>
                      </a:cubicBezTo>
                      <a:cubicBezTo>
                        <a:pt x="12" y="16015"/>
                        <a:pt x="12" y="16074"/>
                        <a:pt x="12" y="16146"/>
                      </a:cubicBezTo>
                      <a:cubicBezTo>
                        <a:pt x="12" y="16205"/>
                        <a:pt x="12" y="16276"/>
                        <a:pt x="12" y="16336"/>
                      </a:cubicBezTo>
                      <a:cubicBezTo>
                        <a:pt x="12" y="16396"/>
                        <a:pt x="12" y="16467"/>
                        <a:pt x="12" y="16527"/>
                      </a:cubicBezTo>
                      <a:cubicBezTo>
                        <a:pt x="12" y="16598"/>
                        <a:pt x="12" y="16657"/>
                        <a:pt x="12" y="16729"/>
                      </a:cubicBezTo>
                      <a:cubicBezTo>
                        <a:pt x="12" y="16788"/>
                        <a:pt x="12" y="16860"/>
                        <a:pt x="12" y="16919"/>
                      </a:cubicBezTo>
                      <a:cubicBezTo>
                        <a:pt x="12" y="16979"/>
                        <a:pt x="12" y="17050"/>
                        <a:pt x="12" y="17110"/>
                      </a:cubicBezTo>
                      <a:cubicBezTo>
                        <a:pt x="12" y="17181"/>
                        <a:pt x="12" y="17241"/>
                        <a:pt x="12" y="17312"/>
                      </a:cubicBezTo>
                      <a:cubicBezTo>
                        <a:pt x="12" y="17372"/>
                        <a:pt x="12" y="17443"/>
                        <a:pt x="12" y="17503"/>
                      </a:cubicBezTo>
                      <a:cubicBezTo>
                        <a:pt x="12" y="17562"/>
                        <a:pt x="12" y="17634"/>
                        <a:pt x="12" y="17693"/>
                      </a:cubicBezTo>
                      <a:cubicBezTo>
                        <a:pt x="12" y="17765"/>
                        <a:pt x="12" y="17824"/>
                        <a:pt x="12" y="17896"/>
                      </a:cubicBezTo>
                      <a:cubicBezTo>
                        <a:pt x="12" y="17955"/>
                        <a:pt x="12" y="18015"/>
                        <a:pt x="12" y="18086"/>
                      </a:cubicBezTo>
                      <a:cubicBezTo>
                        <a:pt x="12" y="18146"/>
                        <a:pt x="12" y="18217"/>
                        <a:pt x="12" y="18277"/>
                      </a:cubicBezTo>
                      <a:cubicBezTo>
                        <a:pt x="12" y="18348"/>
                        <a:pt x="12" y="18408"/>
                        <a:pt x="12" y="18479"/>
                      </a:cubicBezTo>
                      <a:cubicBezTo>
                        <a:pt x="12" y="18539"/>
                        <a:pt x="12" y="18598"/>
                        <a:pt x="12" y="18670"/>
                      </a:cubicBezTo>
                      <a:cubicBezTo>
                        <a:pt x="12" y="18729"/>
                        <a:pt x="12" y="18801"/>
                        <a:pt x="12" y="18860"/>
                      </a:cubicBezTo>
                      <a:cubicBezTo>
                        <a:pt x="12" y="18932"/>
                        <a:pt x="12" y="18991"/>
                        <a:pt x="12" y="19063"/>
                      </a:cubicBezTo>
                      <a:cubicBezTo>
                        <a:pt x="12" y="19122"/>
                        <a:pt x="12" y="19182"/>
                        <a:pt x="12" y="19253"/>
                      </a:cubicBezTo>
                      <a:cubicBezTo>
                        <a:pt x="12" y="19313"/>
                        <a:pt x="12" y="19384"/>
                        <a:pt x="12" y="19444"/>
                      </a:cubicBezTo>
                      <a:cubicBezTo>
                        <a:pt x="12" y="19515"/>
                        <a:pt x="12" y="19575"/>
                        <a:pt x="12" y="19646"/>
                      </a:cubicBezTo>
                      <a:cubicBezTo>
                        <a:pt x="12" y="19705"/>
                        <a:pt x="12" y="19765"/>
                        <a:pt x="12" y="19836"/>
                      </a:cubicBezTo>
                      <a:cubicBezTo>
                        <a:pt x="12" y="19896"/>
                        <a:pt x="12" y="19967"/>
                        <a:pt x="12" y="20027"/>
                      </a:cubicBezTo>
                      <a:cubicBezTo>
                        <a:pt x="12" y="20098"/>
                        <a:pt x="12" y="20158"/>
                        <a:pt x="12" y="20229"/>
                      </a:cubicBezTo>
                      <a:cubicBezTo>
                        <a:pt x="12" y="20289"/>
                        <a:pt x="12" y="20348"/>
                        <a:pt x="12" y="20420"/>
                      </a:cubicBezTo>
                      <a:cubicBezTo>
                        <a:pt x="12" y="20479"/>
                        <a:pt x="12" y="20551"/>
                        <a:pt x="12" y="20610"/>
                      </a:cubicBezTo>
                      <a:cubicBezTo>
                        <a:pt x="12" y="20682"/>
                        <a:pt x="12" y="20741"/>
                        <a:pt x="12" y="20813"/>
                      </a:cubicBezTo>
                      <a:cubicBezTo>
                        <a:pt x="12" y="20872"/>
                        <a:pt x="12" y="20932"/>
                        <a:pt x="12" y="21003"/>
                      </a:cubicBezTo>
                      <a:cubicBezTo>
                        <a:pt x="12" y="21063"/>
                        <a:pt x="12" y="21134"/>
                        <a:pt x="12" y="21194"/>
                      </a:cubicBezTo>
                      <a:cubicBezTo>
                        <a:pt x="12" y="21265"/>
                        <a:pt x="12" y="21325"/>
                        <a:pt x="12" y="21396"/>
                      </a:cubicBezTo>
                      <a:cubicBezTo>
                        <a:pt x="12" y="21456"/>
                        <a:pt x="12" y="21515"/>
                        <a:pt x="12" y="21587"/>
                      </a:cubicBezTo>
                      <a:cubicBezTo>
                        <a:pt x="0" y="22515"/>
                        <a:pt x="500" y="23373"/>
                        <a:pt x="1310" y="23837"/>
                      </a:cubicBezTo>
                      <a:lnTo>
                        <a:pt x="36612" y="44208"/>
                      </a:lnTo>
                      <a:cubicBezTo>
                        <a:pt x="37416" y="44679"/>
                        <a:pt x="38315" y="44914"/>
                        <a:pt x="39215" y="44914"/>
                      </a:cubicBezTo>
                      <a:cubicBezTo>
                        <a:pt x="40115" y="44914"/>
                        <a:pt x="41017" y="44679"/>
                        <a:pt x="41827" y="44208"/>
                      </a:cubicBezTo>
                      <a:lnTo>
                        <a:pt x="77129" y="23837"/>
                      </a:lnTo>
                      <a:cubicBezTo>
                        <a:pt x="77939" y="23373"/>
                        <a:pt x="78439" y="22515"/>
                        <a:pt x="78427" y="21587"/>
                      </a:cubicBezTo>
                      <a:lnTo>
                        <a:pt x="78427" y="21384"/>
                      </a:lnTo>
                      <a:lnTo>
                        <a:pt x="78427" y="21194"/>
                      </a:lnTo>
                      <a:lnTo>
                        <a:pt x="78427" y="21003"/>
                      </a:lnTo>
                      <a:lnTo>
                        <a:pt x="78427" y="20801"/>
                      </a:lnTo>
                      <a:lnTo>
                        <a:pt x="78427" y="20610"/>
                      </a:lnTo>
                      <a:lnTo>
                        <a:pt x="78427" y="20420"/>
                      </a:lnTo>
                      <a:lnTo>
                        <a:pt x="78427" y="20217"/>
                      </a:lnTo>
                      <a:lnTo>
                        <a:pt x="78427" y="20027"/>
                      </a:lnTo>
                      <a:lnTo>
                        <a:pt x="78427" y="19836"/>
                      </a:lnTo>
                      <a:lnTo>
                        <a:pt x="78427" y="19634"/>
                      </a:lnTo>
                      <a:lnTo>
                        <a:pt x="78427" y="19444"/>
                      </a:lnTo>
                      <a:lnTo>
                        <a:pt x="78427" y="19253"/>
                      </a:lnTo>
                      <a:lnTo>
                        <a:pt x="78427" y="19051"/>
                      </a:lnTo>
                      <a:lnTo>
                        <a:pt x="78427" y="18860"/>
                      </a:lnTo>
                      <a:lnTo>
                        <a:pt x="78427" y="18670"/>
                      </a:lnTo>
                      <a:lnTo>
                        <a:pt x="78427" y="18467"/>
                      </a:lnTo>
                      <a:lnTo>
                        <a:pt x="78427" y="18277"/>
                      </a:lnTo>
                      <a:lnTo>
                        <a:pt x="78427" y="18086"/>
                      </a:lnTo>
                      <a:lnTo>
                        <a:pt x="78427" y="17884"/>
                      </a:lnTo>
                      <a:lnTo>
                        <a:pt x="78427" y="17693"/>
                      </a:lnTo>
                      <a:lnTo>
                        <a:pt x="78427" y="17503"/>
                      </a:lnTo>
                      <a:lnTo>
                        <a:pt x="78427" y="17300"/>
                      </a:lnTo>
                      <a:lnTo>
                        <a:pt x="78427" y="17110"/>
                      </a:lnTo>
                      <a:lnTo>
                        <a:pt x="78427" y="16919"/>
                      </a:lnTo>
                      <a:lnTo>
                        <a:pt x="78427" y="16717"/>
                      </a:lnTo>
                      <a:lnTo>
                        <a:pt x="78427" y="16527"/>
                      </a:lnTo>
                      <a:lnTo>
                        <a:pt x="78427" y="16336"/>
                      </a:lnTo>
                      <a:lnTo>
                        <a:pt x="78427" y="16146"/>
                      </a:lnTo>
                      <a:lnTo>
                        <a:pt x="78427" y="15943"/>
                      </a:lnTo>
                      <a:lnTo>
                        <a:pt x="78427" y="15753"/>
                      </a:lnTo>
                      <a:lnTo>
                        <a:pt x="78427" y="15562"/>
                      </a:lnTo>
                      <a:lnTo>
                        <a:pt x="78427" y="15360"/>
                      </a:lnTo>
                      <a:lnTo>
                        <a:pt x="78427" y="15169"/>
                      </a:lnTo>
                      <a:lnTo>
                        <a:pt x="78427" y="14979"/>
                      </a:lnTo>
                      <a:lnTo>
                        <a:pt x="78427" y="14776"/>
                      </a:lnTo>
                      <a:lnTo>
                        <a:pt x="78427" y="14586"/>
                      </a:lnTo>
                      <a:lnTo>
                        <a:pt x="78427" y="14395"/>
                      </a:lnTo>
                      <a:lnTo>
                        <a:pt x="78427" y="14193"/>
                      </a:lnTo>
                      <a:lnTo>
                        <a:pt x="78427" y="14002"/>
                      </a:lnTo>
                      <a:lnTo>
                        <a:pt x="78427" y="13812"/>
                      </a:lnTo>
                      <a:lnTo>
                        <a:pt x="78427" y="13609"/>
                      </a:lnTo>
                      <a:lnTo>
                        <a:pt x="78427" y="13419"/>
                      </a:lnTo>
                      <a:lnTo>
                        <a:pt x="78427" y="13228"/>
                      </a:lnTo>
                      <a:lnTo>
                        <a:pt x="78427" y="13026"/>
                      </a:lnTo>
                      <a:lnTo>
                        <a:pt x="78427" y="12836"/>
                      </a:lnTo>
                      <a:lnTo>
                        <a:pt x="78427" y="12645"/>
                      </a:lnTo>
                      <a:lnTo>
                        <a:pt x="78427" y="12443"/>
                      </a:lnTo>
                      <a:lnTo>
                        <a:pt x="78427" y="12252"/>
                      </a:lnTo>
                      <a:lnTo>
                        <a:pt x="78427" y="12062"/>
                      </a:lnTo>
                      <a:lnTo>
                        <a:pt x="78427" y="11859"/>
                      </a:lnTo>
                      <a:lnTo>
                        <a:pt x="78427" y="11669"/>
                      </a:lnTo>
                      <a:lnTo>
                        <a:pt x="78427" y="11478"/>
                      </a:lnTo>
                      <a:lnTo>
                        <a:pt x="78427" y="11276"/>
                      </a:lnTo>
                      <a:lnTo>
                        <a:pt x="78427" y="11085"/>
                      </a:lnTo>
                      <a:lnTo>
                        <a:pt x="78427" y="10895"/>
                      </a:lnTo>
                      <a:lnTo>
                        <a:pt x="78427" y="10692"/>
                      </a:lnTo>
                      <a:lnTo>
                        <a:pt x="78427" y="10502"/>
                      </a:lnTo>
                      <a:lnTo>
                        <a:pt x="78427" y="10311"/>
                      </a:lnTo>
                      <a:lnTo>
                        <a:pt x="78427" y="10109"/>
                      </a:lnTo>
                      <a:lnTo>
                        <a:pt x="78427" y="9919"/>
                      </a:lnTo>
                      <a:lnTo>
                        <a:pt x="78427" y="9728"/>
                      </a:lnTo>
                      <a:lnTo>
                        <a:pt x="78427" y="9526"/>
                      </a:lnTo>
                      <a:lnTo>
                        <a:pt x="78427" y="9335"/>
                      </a:lnTo>
                      <a:lnTo>
                        <a:pt x="78427" y="9145"/>
                      </a:lnTo>
                      <a:lnTo>
                        <a:pt x="78427" y="8942"/>
                      </a:lnTo>
                      <a:lnTo>
                        <a:pt x="78427" y="8752"/>
                      </a:lnTo>
                      <a:lnTo>
                        <a:pt x="78427" y="8561"/>
                      </a:lnTo>
                      <a:lnTo>
                        <a:pt x="78427" y="8359"/>
                      </a:lnTo>
                      <a:lnTo>
                        <a:pt x="78427" y="8168"/>
                      </a:lnTo>
                      <a:lnTo>
                        <a:pt x="78427" y="7978"/>
                      </a:lnTo>
                      <a:lnTo>
                        <a:pt x="78427" y="7775"/>
                      </a:lnTo>
                      <a:lnTo>
                        <a:pt x="78427" y="7585"/>
                      </a:lnTo>
                      <a:lnTo>
                        <a:pt x="78427" y="7394"/>
                      </a:lnTo>
                      <a:lnTo>
                        <a:pt x="78427" y="7192"/>
                      </a:lnTo>
                      <a:lnTo>
                        <a:pt x="78427" y="7002"/>
                      </a:lnTo>
                      <a:lnTo>
                        <a:pt x="78427" y="6811"/>
                      </a:lnTo>
                      <a:lnTo>
                        <a:pt x="78427" y="6609"/>
                      </a:lnTo>
                      <a:lnTo>
                        <a:pt x="78427" y="6418"/>
                      </a:lnTo>
                      <a:lnTo>
                        <a:pt x="78427" y="6228"/>
                      </a:lnTo>
                      <a:lnTo>
                        <a:pt x="78427" y="6025"/>
                      </a:lnTo>
                      <a:lnTo>
                        <a:pt x="78427" y="5835"/>
                      </a:lnTo>
                      <a:lnTo>
                        <a:pt x="78427" y="5644"/>
                      </a:lnTo>
                      <a:lnTo>
                        <a:pt x="78427" y="5442"/>
                      </a:lnTo>
                      <a:lnTo>
                        <a:pt x="78427" y="5251"/>
                      </a:lnTo>
                      <a:lnTo>
                        <a:pt x="78427" y="5061"/>
                      </a:lnTo>
                      <a:lnTo>
                        <a:pt x="78427" y="4858"/>
                      </a:lnTo>
                      <a:lnTo>
                        <a:pt x="78427" y="4668"/>
                      </a:lnTo>
                      <a:lnTo>
                        <a:pt x="78427" y="4477"/>
                      </a:lnTo>
                      <a:lnTo>
                        <a:pt x="78427" y="4275"/>
                      </a:lnTo>
                      <a:lnTo>
                        <a:pt x="78427" y="4085"/>
                      </a:lnTo>
                      <a:lnTo>
                        <a:pt x="78427" y="3894"/>
                      </a:lnTo>
                      <a:lnTo>
                        <a:pt x="78427" y="3692"/>
                      </a:lnTo>
                      <a:lnTo>
                        <a:pt x="78427" y="3501"/>
                      </a:lnTo>
                      <a:lnTo>
                        <a:pt x="78427" y="3311"/>
                      </a:lnTo>
                      <a:lnTo>
                        <a:pt x="78427" y="3108"/>
                      </a:lnTo>
                      <a:lnTo>
                        <a:pt x="78427" y="2918"/>
                      </a:lnTo>
                      <a:lnTo>
                        <a:pt x="78427" y="2727"/>
                      </a:lnTo>
                      <a:lnTo>
                        <a:pt x="78427" y="2525"/>
                      </a:lnTo>
                      <a:lnTo>
                        <a:pt x="78427" y="2334"/>
                      </a:lnTo>
                      <a:lnTo>
                        <a:pt x="78427" y="2144"/>
                      </a:lnTo>
                      <a:lnTo>
                        <a:pt x="78427" y="1941"/>
                      </a:lnTo>
                      <a:lnTo>
                        <a:pt x="78427" y="1751"/>
                      </a:lnTo>
                      <a:lnTo>
                        <a:pt x="78427" y="1560"/>
                      </a:lnTo>
                      <a:lnTo>
                        <a:pt x="78427" y="1358"/>
                      </a:lnTo>
                      <a:lnTo>
                        <a:pt x="78427" y="1167"/>
                      </a:lnTo>
                      <a:lnTo>
                        <a:pt x="78427" y="977"/>
                      </a:lnTo>
                      <a:lnTo>
                        <a:pt x="78427" y="775"/>
                      </a:lnTo>
                      <a:lnTo>
                        <a:pt x="78427" y="584"/>
                      </a:lnTo>
                      <a:lnTo>
                        <a:pt x="78427" y="394"/>
                      </a:lnTo>
                      <a:lnTo>
                        <a:pt x="78427" y="191"/>
                      </a:lnTo>
                      <a:lnTo>
                        <a:pt x="78427" y="1"/>
                      </a:lnTo>
                      <a:lnTo>
                        <a:pt x="78212" y="1"/>
                      </a:lnTo>
                      <a:cubicBezTo>
                        <a:pt x="78224" y="858"/>
                        <a:pt x="77760" y="1644"/>
                        <a:pt x="77022" y="2072"/>
                      </a:cubicBezTo>
                      <a:lnTo>
                        <a:pt x="41720" y="22444"/>
                      </a:lnTo>
                      <a:cubicBezTo>
                        <a:pt x="40946" y="22890"/>
                        <a:pt x="40083" y="23114"/>
                        <a:pt x="39218" y="23114"/>
                      </a:cubicBezTo>
                      <a:cubicBezTo>
                        <a:pt x="38353" y="23114"/>
                        <a:pt x="37487" y="22890"/>
                        <a:pt x="36707" y="22444"/>
                      </a:cubicBezTo>
                      <a:lnTo>
                        <a:pt x="1417" y="2072"/>
                      </a:lnTo>
                      <a:cubicBezTo>
                        <a:pt x="667" y="1644"/>
                        <a:pt x="215" y="858"/>
                        <a:pt x="2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  <a:alpha val="41520"/>
                      </a:srgbClr>
                    </a:gs>
                    <a:gs pos="100000">
                      <a:srgbClr val="FFFFFF">
                        <a:alpha val="37254"/>
                        <a:alpha val="4152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26"/>
                <p:cNvSpPr/>
                <p:nvPr/>
              </p:nvSpPr>
              <p:spPr>
                <a:xfrm>
                  <a:off x="5553063" y="1487604"/>
                  <a:ext cx="1981525" cy="1164300"/>
                </a:xfrm>
                <a:custGeom>
                  <a:rect b="b" l="l" r="r" t="t"/>
                  <a:pathLst>
                    <a:path extrusionOk="0" h="46572" w="79261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rgbClr val="A0FDF1">
                    <a:alpha val="41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35" name="Google Shape;1135;p26"/>
            <p:cNvGrpSpPr/>
            <p:nvPr/>
          </p:nvGrpSpPr>
          <p:grpSpPr>
            <a:xfrm>
              <a:off x="4261254" y="3082226"/>
              <a:ext cx="598632" cy="805372"/>
              <a:chOff x="3478424" y="1308364"/>
              <a:chExt cx="2187185" cy="2942536"/>
            </a:xfrm>
          </p:grpSpPr>
          <p:sp>
            <p:nvSpPr>
              <p:cNvPr id="1136" name="Google Shape;1136;p26"/>
              <p:cNvSpPr/>
              <p:nvPr/>
            </p:nvSpPr>
            <p:spPr>
              <a:xfrm>
                <a:off x="3485139" y="2969821"/>
                <a:ext cx="2180470" cy="1281079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3793045" y="1947520"/>
                <a:ext cx="1550129" cy="2096604"/>
              </a:xfrm>
              <a:custGeom>
                <a:rect b="b" l="l" r="r" t="t"/>
                <a:pathLst>
                  <a:path extrusionOk="0" h="71307" w="52721">
                    <a:moveTo>
                      <a:pt x="52709" y="0"/>
                    </a:moveTo>
                    <a:lnTo>
                      <a:pt x="0" y="0"/>
                    </a:lnTo>
                    <a:lnTo>
                      <a:pt x="0" y="55495"/>
                    </a:lnTo>
                    <a:cubicBezTo>
                      <a:pt x="0" y="56090"/>
                      <a:pt x="321" y="56650"/>
                      <a:pt x="845" y="56948"/>
                    </a:cubicBezTo>
                    <a:lnTo>
                      <a:pt x="24646" y="70699"/>
                    </a:lnTo>
                    <a:cubicBezTo>
                      <a:pt x="25706" y="71306"/>
                      <a:pt x="27027" y="71306"/>
                      <a:pt x="28087" y="70699"/>
                    </a:cubicBezTo>
                    <a:lnTo>
                      <a:pt x="51876" y="56948"/>
                    </a:lnTo>
                    <a:cubicBezTo>
                      <a:pt x="52399" y="56650"/>
                      <a:pt x="52721" y="56090"/>
                      <a:pt x="52721" y="55495"/>
                    </a:cubicBezTo>
                    <a:lnTo>
                      <a:pt x="52721" y="554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3784988" y="1482593"/>
                <a:ext cx="1566242" cy="929825"/>
              </a:xfrm>
              <a:custGeom>
                <a:rect b="b" l="l" r="r" t="t"/>
                <a:pathLst>
                  <a:path extrusionOk="0" h="31624" w="53269">
                    <a:moveTo>
                      <a:pt x="24920" y="31004"/>
                    </a:moveTo>
                    <a:lnTo>
                      <a:pt x="1119" y="17265"/>
                    </a:lnTo>
                    <a:cubicBezTo>
                      <a:pt x="0" y="16622"/>
                      <a:pt x="0" y="15002"/>
                      <a:pt x="1119" y="14359"/>
                    </a:cubicBezTo>
                    <a:lnTo>
                      <a:pt x="24920" y="620"/>
                    </a:lnTo>
                    <a:cubicBezTo>
                      <a:pt x="25980" y="1"/>
                      <a:pt x="27301" y="1"/>
                      <a:pt x="28361" y="620"/>
                    </a:cubicBezTo>
                    <a:lnTo>
                      <a:pt x="52150" y="14359"/>
                    </a:lnTo>
                    <a:cubicBezTo>
                      <a:pt x="53269" y="15002"/>
                      <a:pt x="53269" y="16622"/>
                      <a:pt x="52150" y="17265"/>
                    </a:cubicBezTo>
                    <a:lnTo>
                      <a:pt x="28361" y="31004"/>
                    </a:lnTo>
                    <a:cubicBezTo>
                      <a:pt x="27289" y="31624"/>
                      <a:pt x="25980" y="31624"/>
                      <a:pt x="24920" y="31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6"/>
              <p:cNvSpPr/>
              <p:nvPr/>
            </p:nvSpPr>
            <p:spPr>
              <a:xfrm>
                <a:off x="3818244" y="2089627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61"/>
                    </a:lnTo>
                    <a:lnTo>
                      <a:pt x="0" y="1"/>
                    </a:lnTo>
                    <a:lnTo>
                      <a:pt x="24194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6"/>
              <p:cNvSpPr/>
              <p:nvPr/>
            </p:nvSpPr>
            <p:spPr>
              <a:xfrm>
                <a:off x="3818244" y="2153697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3818244" y="2218120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3818244" y="228254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3818244" y="2346966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3818244" y="246178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3818244" y="2526209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6"/>
              <p:cNvSpPr/>
              <p:nvPr/>
            </p:nvSpPr>
            <p:spPr>
              <a:xfrm>
                <a:off x="3818244" y="2590250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6"/>
              <p:cNvSpPr/>
              <p:nvPr/>
            </p:nvSpPr>
            <p:spPr>
              <a:xfrm>
                <a:off x="3818244" y="2654673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6"/>
              <p:cNvSpPr/>
              <p:nvPr/>
            </p:nvSpPr>
            <p:spPr>
              <a:xfrm>
                <a:off x="3818244" y="271909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6"/>
              <p:cNvSpPr/>
              <p:nvPr/>
            </p:nvSpPr>
            <p:spPr>
              <a:xfrm>
                <a:off x="3818244" y="283391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3818244" y="289833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3818244" y="2962762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3818244" y="3026803"/>
                <a:ext cx="711364" cy="456885"/>
              </a:xfrm>
              <a:custGeom>
                <a:rect b="b" l="l" r="r" t="t"/>
                <a:pathLst>
                  <a:path extrusionOk="0" h="15539" w="24194">
                    <a:moveTo>
                      <a:pt x="24194" y="15539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3818244" y="309122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3818244" y="3206046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7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3818244" y="3270469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6"/>
              <p:cNvSpPr/>
              <p:nvPr/>
            </p:nvSpPr>
            <p:spPr>
              <a:xfrm>
                <a:off x="3818244" y="3334892"/>
                <a:ext cx="711364" cy="456533"/>
              </a:xfrm>
              <a:custGeom>
                <a:rect b="b" l="l" r="r" t="t"/>
                <a:pathLst>
                  <a:path extrusionOk="0" h="15527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6"/>
              <p:cNvSpPr/>
              <p:nvPr/>
            </p:nvSpPr>
            <p:spPr>
              <a:xfrm>
                <a:off x="3818244" y="3399315"/>
                <a:ext cx="711364" cy="456503"/>
              </a:xfrm>
              <a:custGeom>
                <a:rect b="b" l="l" r="r" t="t"/>
                <a:pathLst>
                  <a:path extrusionOk="0" h="15526" w="24194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6"/>
              <p:cNvSpPr/>
              <p:nvPr/>
            </p:nvSpPr>
            <p:spPr>
              <a:xfrm>
                <a:off x="3818244" y="3463385"/>
                <a:ext cx="711364" cy="456856"/>
              </a:xfrm>
              <a:custGeom>
                <a:rect b="b" l="l" r="r" t="t"/>
                <a:pathLst>
                  <a:path extrusionOk="0" h="15538" w="24194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6"/>
              <p:cNvSpPr/>
              <p:nvPr/>
            </p:nvSpPr>
            <p:spPr>
              <a:xfrm>
                <a:off x="4606639" y="2089627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61"/>
                    </a:lnTo>
                    <a:lnTo>
                      <a:pt x="24182" y="1"/>
                    </a:lnTo>
                    <a:lnTo>
                      <a:pt x="0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4606639" y="2153697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4606639" y="2218120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4606639" y="228254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6"/>
              <p:cNvSpPr/>
              <p:nvPr/>
            </p:nvSpPr>
            <p:spPr>
              <a:xfrm>
                <a:off x="4606639" y="2346966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6"/>
              <p:cNvSpPr/>
              <p:nvPr/>
            </p:nvSpPr>
            <p:spPr>
              <a:xfrm>
                <a:off x="4606639" y="246178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6"/>
              <p:cNvSpPr/>
              <p:nvPr/>
            </p:nvSpPr>
            <p:spPr>
              <a:xfrm>
                <a:off x="4606639" y="2526209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6"/>
              <p:cNvSpPr/>
              <p:nvPr/>
            </p:nvSpPr>
            <p:spPr>
              <a:xfrm>
                <a:off x="4606639" y="2590250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6"/>
              <p:cNvSpPr/>
              <p:nvPr/>
            </p:nvSpPr>
            <p:spPr>
              <a:xfrm>
                <a:off x="4606639" y="2654673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6"/>
              <p:cNvSpPr/>
              <p:nvPr/>
            </p:nvSpPr>
            <p:spPr>
              <a:xfrm>
                <a:off x="4606639" y="271909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4606639" y="283391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4606639" y="289833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4606639" y="2962762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4606639" y="3026803"/>
                <a:ext cx="711011" cy="456885"/>
              </a:xfrm>
              <a:custGeom>
                <a:rect b="b" l="l" r="r" t="t"/>
                <a:pathLst>
                  <a:path extrusionOk="0" h="15539" w="24182">
                    <a:moveTo>
                      <a:pt x="0" y="15539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4606639" y="309122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4606639" y="3206046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7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6"/>
              <p:cNvSpPr/>
              <p:nvPr/>
            </p:nvSpPr>
            <p:spPr>
              <a:xfrm>
                <a:off x="4606639" y="3270469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6"/>
              <p:cNvSpPr/>
              <p:nvPr/>
            </p:nvSpPr>
            <p:spPr>
              <a:xfrm>
                <a:off x="4606639" y="3334892"/>
                <a:ext cx="711011" cy="456533"/>
              </a:xfrm>
              <a:custGeom>
                <a:rect b="b" l="l" r="r" t="t"/>
                <a:pathLst>
                  <a:path extrusionOk="0" h="15527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4606639" y="3399315"/>
                <a:ext cx="711011" cy="456503"/>
              </a:xfrm>
              <a:custGeom>
                <a:rect b="b" l="l" r="r" t="t"/>
                <a:pathLst>
                  <a:path extrusionOk="0" h="15526" w="24182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4606639" y="3463385"/>
                <a:ext cx="711011" cy="456856"/>
              </a:xfrm>
              <a:custGeom>
                <a:rect b="b" l="l" r="r" t="t"/>
                <a:pathLst>
                  <a:path extrusionOk="0" h="15538" w="24182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>
                <a:off x="3478424" y="1308364"/>
                <a:ext cx="2180470" cy="1878295"/>
                <a:chOff x="5553063" y="1487604"/>
                <a:chExt cx="1981525" cy="1707075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5563488" y="2071829"/>
                  <a:ext cx="1960975" cy="1122850"/>
                </a:xfrm>
                <a:custGeom>
                  <a:rect b="b" l="l" r="r" t="t"/>
                  <a:pathLst>
                    <a:path extrusionOk="0" h="44914" w="78439">
                      <a:moveTo>
                        <a:pt x="12" y="1"/>
                      </a:moveTo>
                      <a:cubicBezTo>
                        <a:pt x="12" y="72"/>
                        <a:pt x="12" y="132"/>
                        <a:pt x="12" y="191"/>
                      </a:cubicBezTo>
                      <a:cubicBezTo>
                        <a:pt x="12" y="263"/>
                        <a:pt x="12" y="322"/>
                        <a:pt x="12" y="394"/>
                      </a:cubicBezTo>
                      <a:cubicBezTo>
                        <a:pt x="12" y="453"/>
                        <a:pt x="12" y="525"/>
                        <a:pt x="12" y="584"/>
                      </a:cubicBezTo>
                      <a:cubicBezTo>
                        <a:pt x="12" y="656"/>
                        <a:pt x="12" y="715"/>
                        <a:pt x="12" y="775"/>
                      </a:cubicBezTo>
                      <a:cubicBezTo>
                        <a:pt x="12" y="846"/>
                        <a:pt x="12" y="906"/>
                        <a:pt x="12" y="977"/>
                      </a:cubicBezTo>
                      <a:cubicBezTo>
                        <a:pt x="12" y="1037"/>
                        <a:pt x="12" y="1108"/>
                        <a:pt x="12" y="1167"/>
                      </a:cubicBezTo>
                      <a:cubicBezTo>
                        <a:pt x="12" y="1239"/>
                        <a:pt x="12" y="1298"/>
                        <a:pt x="12" y="1358"/>
                      </a:cubicBezTo>
                      <a:cubicBezTo>
                        <a:pt x="12" y="1429"/>
                        <a:pt x="12" y="1489"/>
                        <a:pt x="12" y="1560"/>
                      </a:cubicBezTo>
                      <a:cubicBezTo>
                        <a:pt x="12" y="1620"/>
                        <a:pt x="12" y="1691"/>
                        <a:pt x="12" y="1751"/>
                      </a:cubicBezTo>
                      <a:cubicBezTo>
                        <a:pt x="12" y="1822"/>
                        <a:pt x="12" y="1882"/>
                        <a:pt x="12" y="1941"/>
                      </a:cubicBezTo>
                      <a:cubicBezTo>
                        <a:pt x="12" y="2013"/>
                        <a:pt x="12" y="2072"/>
                        <a:pt x="12" y="2144"/>
                      </a:cubicBezTo>
                      <a:cubicBezTo>
                        <a:pt x="12" y="2203"/>
                        <a:pt x="12" y="2275"/>
                        <a:pt x="12" y="2334"/>
                      </a:cubicBezTo>
                      <a:cubicBezTo>
                        <a:pt x="12" y="2406"/>
                        <a:pt x="12" y="2465"/>
                        <a:pt x="12" y="2525"/>
                      </a:cubicBezTo>
                      <a:cubicBezTo>
                        <a:pt x="12" y="2596"/>
                        <a:pt x="12" y="2656"/>
                        <a:pt x="12" y="2727"/>
                      </a:cubicBezTo>
                      <a:cubicBezTo>
                        <a:pt x="12" y="2787"/>
                        <a:pt x="12" y="2858"/>
                        <a:pt x="12" y="2918"/>
                      </a:cubicBezTo>
                      <a:cubicBezTo>
                        <a:pt x="12" y="2989"/>
                        <a:pt x="12" y="3049"/>
                        <a:pt x="12" y="3108"/>
                      </a:cubicBezTo>
                      <a:cubicBezTo>
                        <a:pt x="12" y="3180"/>
                        <a:pt x="12" y="3239"/>
                        <a:pt x="12" y="3311"/>
                      </a:cubicBezTo>
                      <a:cubicBezTo>
                        <a:pt x="12" y="3370"/>
                        <a:pt x="12" y="3442"/>
                        <a:pt x="12" y="3501"/>
                      </a:cubicBezTo>
                      <a:cubicBezTo>
                        <a:pt x="12" y="3573"/>
                        <a:pt x="12" y="3632"/>
                        <a:pt x="12" y="3692"/>
                      </a:cubicBezTo>
                      <a:cubicBezTo>
                        <a:pt x="12" y="3763"/>
                        <a:pt x="12" y="3823"/>
                        <a:pt x="12" y="3894"/>
                      </a:cubicBezTo>
                      <a:cubicBezTo>
                        <a:pt x="12" y="3954"/>
                        <a:pt x="12" y="4025"/>
                        <a:pt x="12" y="4085"/>
                      </a:cubicBezTo>
                      <a:cubicBezTo>
                        <a:pt x="12" y="4156"/>
                        <a:pt x="12" y="4215"/>
                        <a:pt x="12" y="4275"/>
                      </a:cubicBezTo>
                      <a:cubicBezTo>
                        <a:pt x="12" y="4346"/>
                        <a:pt x="12" y="4406"/>
                        <a:pt x="12" y="4477"/>
                      </a:cubicBezTo>
                      <a:cubicBezTo>
                        <a:pt x="12" y="4537"/>
                        <a:pt x="12" y="4608"/>
                        <a:pt x="12" y="4668"/>
                      </a:cubicBezTo>
                      <a:cubicBezTo>
                        <a:pt x="12" y="4739"/>
                        <a:pt x="12" y="4799"/>
                        <a:pt x="12" y="4858"/>
                      </a:cubicBezTo>
                      <a:cubicBezTo>
                        <a:pt x="12" y="4930"/>
                        <a:pt x="12" y="4989"/>
                        <a:pt x="12" y="5061"/>
                      </a:cubicBezTo>
                      <a:cubicBezTo>
                        <a:pt x="12" y="5120"/>
                        <a:pt x="12" y="5192"/>
                        <a:pt x="12" y="5251"/>
                      </a:cubicBezTo>
                      <a:cubicBezTo>
                        <a:pt x="12" y="5323"/>
                        <a:pt x="12" y="5382"/>
                        <a:pt x="12" y="5442"/>
                      </a:cubicBezTo>
                      <a:cubicBezTo>
                        <a:pt x="12" y="5513"/>
                        <a:pt x="12" y="5573"/>
                        <a:pt x="12" y="5644"/>
                      </a:cubicBezTo>
                      <a:cubicBezTo>
                        <a:pt x="12" y="5704"/>
                        <a:pt x="12" y="5775"/>
                        <a:pt x="12" y="5835"/>
                      </a:cubicBezTo>
                      <a:cubicBezTo>
                        <a:pt x="12" y="5906"/>
                        <a:pt x="12" y="5966"/>
                        <a:pt x="12" y="6025"/>
                      </a:cubicBezTo>
                      <a:cubicBezTo>
                        <a:pt x="12" y="6097"/>
                        <a:pt x="12" y="6156"/>
                        <a:pt x="12" y="6228"/>
                      </a:cubicBezTo>
                      <a:cubicBezTo>
                        <a:pt x="12" y="6287"/>
                        <a:pt x="12" y="6359"/>
                        <a:pt x="12" y="6418"/>
                      </a:cubicBezTo>
                      <a:cubicBezTo>
                        <a:pt x="12" y="6490"/>
                        <a:pt x="12" y="6549"/>
                        <a:pt x="12" y="6609"/>
                      </a:cubicBezTo>
                      <a:cubicBezTo>
                        <a:pt x="12" y="6680"/>
                        <a:pt x="12" y="6740"/>
                        <a:pt x="12" y="6811"/>
                      </a:cubicBezTo>
                      <a:cubicBezTo>
                        <a:pt x="12" y="6871"/>
                        <a:pt x="12" y="6942"/>
                        <a:pt x="12" y="7002"/>
                      </a:cubicBezTo>
                      <a:cubicBezTo>
                        <a:pt x="12" y="7073"/>
                        <a:pt x="12" y="7132"/>
                        <a:pt x="12" y="7192"/>
                      </a:cubicBezTo>
                      <a:cubicBezTo>
                        <a:pt x="12" y="7263"/>
                        <a:pt x="12" y="7323"/>
                        <a:pt x="12" y="7394"/>
                      </a:cubicBezTo>
                      <a:cubicBezTo>
                        <a:pt x="12" y="7454"/>
                        <a:pt x="12" y="7525"/>
                        <a:pt x="12" y="7585"/>
                      </a:cubicBezTo>
                      <a:cubicBezTo>
                        <a:pt x="12" y="7656"/>
                        <a:pt x="12" y="7716"/>
                        <a:pt x="12" y="7775"/>
                      </a:cubicBezTo>
                      <a:cubicBezTo>
                        <a:pt x="12" y="7847"/>
                        <a:pt x="12" y="7906"/>
                        <a:pt x="12" y="7978"/>
                      </a:cubicBezTo>
                      <a:cubicBezTo>
                        <a:pt x="12" y="8037"/>
                        <a:pt x="12" y="8109"/>
                        <a:pt x="12" y="8168"/>
                      </a:cubicBezTo>
                      <a:cubicBezTo>
                        <a:pt x="12" y="8228"/>
                        <a:pt x="12" y="8299"/>
                        <a:pt x="12" y="8359"/>
                      </a:cubicBezTo>
                      <a:cubicBezTo>
                        <a:pt x="12" y="8430"/>
                        <a:pt x="12" y="8490"/>
                        <a:pt x="12" y="8561"/>
                      </a:cubicBezTo>
                      <a:cubicBezTo>
                        <a:pt x="12" y="8621"/>
                        <a:pt x="12" y="8692"/>
                        <a:pt x="12" y="8752"/>
                      </a:cubicBezTo>
                      <a:cubicBezTo>
                        <a:pt x="12" y="8811"/>
                        <a:pt x="12" y="8883"/>
                        <a:pt x="12" y="8942"/>
                      </a:cubicBezTo>
                      <a:cubicBezTo>
                        <a:pt x="12" y="9014"/>
                        <a:pt x="12" y="9073"/>
                        <a:pt x="12" y="9145"/>
                      </a:cubicBezTo>
                      <a:cubicBezTo>
                        <a:pt x="12" y="9204"/>
                        <a:pt x="12" y="9276"/>
                        <a:pt x="12" y="9335"/>
                      </a:cubicBezTo>
                      <a:cubicBezTo>
                        <a:pt x="12" y="9395"/>
                        <a:pt x="12" y="9466"/>
                        <a:pt x="12" y="9526"/>
                      </a:cubicBezTo>
                      <a:cubicBezTo>
                        <a:pt x="12" y="9597"/>
                        <a:pt x="12" y="9657"/>
                        <a:pt x="12" y="9728"/>
                      </a:cubicBezTo>
                      <a:cubicBezTo>
                        <a:pt x="12" y="9788"/>
                        <a:pt x="12" y="9859"/>
                        <a:pt x="12" y="9919"/>
                      </a:cubicBezTo>
                      <a:cubicBezTo>
                        <a:pt x="12" y="9978"/>
                        <a:pt x="12" y="10050"/>
                        <a:pt x="12" y="10109"/>
                      </a:cubicBezTo>
                      <a:cubicBezTo>
                        <a:pt x="12" y="10180"/>
                        <a:pt x="12" y="10240"/>
                        <a:pt x="12" y="10311"/>
                      </a:cubicBezTo>
                      <a:cubicBezTo>
                        <a:pt x="12" y="10371"/>
                        <a:pt x="12" y="10442"/>
                        <a:pt x="12" y="10502"/>
                      </a:cubicBezTo>
                      <a:cubicBezTo>
                        <a:pt x="12" y="10561"/>
                        <a:pt x="12" y="10633"/>
                        <a:pt x="12" y="10692"/>
                      </a:cubicBezTo>
                      <a:cubicBezTo>
                        <a:pt x="12" y="10764"/>
                        <a:pt x="12" y="10823"/>
                        <a:pt x="12" y="10895"/>
                      </a:cubicBezTo>
                      <a:cubicBezTo>
                        <a:pt x="12" y="10954"/>
                        <a:pt x="12" y="11026"/>
                        <a:pt x="12" y="11085"/>
                      </a:cubicBezTo>
                      <a:cubicBezTo>
                        <a:pt x="12" y="11145"/>
                        <a:pt x="12" y="11216"/>
                        <a:pt x="12" y="11276"/>
                      </a:cubicBezTo>
                      <a:cubicBezTo>
                        <a:pt x="12" y="11347"/>
                        <a:pt x="12" y="11407"/>
                        <a:pt x="12" y="11478"/>
                      </a:cubicBezTo>
                      <a:cubicBezTo>
                        <a:pt x="12" y="11538"/>
                        <a:pt x="12" y="11609"/>
                        <a:pt x="12" y="11669"/>
                      </a:cubicBezTo>
                      <a:cubicBezTo>
                        <a:pt x="12" y="11728"/>
                        <a:pt x="12" y="11800"/>
                        <a:pt x="12" y="11859"/>
                      </a:cubicBezTo>
                      <a:cubicBezTo>
                        <a:pt x="12" y="11931"/>
                        <a:pt x="12" y="11990"/>
                        <a:pt x="12" y="12062"/>
                      </a:cubicBezTo>
                      <a:cubicBezTo>
                        <a:pt x="12" y="12121"/>
                        <a:pt x="12" y="12193"/>
                        <a:pt x="12" y="12252"/>
                      </a:cubicBezTo>
                      <a:cubicBezTo>
                        <a:pt x="12" y="12312"/>
                        <a:pt x="12" y="12383"/>
                        <a:pt x="12" y="12443"/>
                      </a:cubicBezTo>
                      <a:cubicBezTo>
                        <a:pt x="12" y="12514"/>
                        <a:pt x="12" y="12574"/>
                        <a:pt x="12" y="12645"/>
                      </a:cubicBezTo>
                      <a:cubicBezTo>
                        <a:pt x="12" y="12705"/>
                        <a:pt x="12" y="12776"/>
                        <a:pt x="12" y="12836"/>
                      </a:cubicBezTo>
                      <a:cubicBezTo>
                        <a:pt x="12" y="12895"/>
                        <a:pt x="12" y="12967"/>
                        <a:pt x="12" y="13026"/>
                      </a:cubicBezTo>
                      <a:cubicBezTo>
                        <a:pt x="12" y="13098"/>
                        <a:pt x="12" y="13157"/>
                        <a:pt x="12" y="13228"/>
                      </a:cubicBezTo>
                      <a:cubicBezTo>
                        <a:pt x="12" y="13288"/>
                        <a:pt x="12" y="13359"/>
                        <a:pt x="12" y="13419"/>
                      </a:cubicBezTo>
                      <a:cubicBezTo>
                        <a:pt x="12" y="13479"/>
                        <a:pt x="12" y="13550"/>
                        <a:pt x="12" y="13609"/>
                      </a:cubicBezTo>
                      <a:cubicBezTo>
                        <a:pt x="12" y="13681"/>
                        <a:pt x="12" y="13740"/>
                        <a:pt x="12" y="13812"/>
                      </a:cubicBezTo>
                      <a:cubicBezTo>
                        <a:pt x="12" y="13871"/>
                        <a:pt x="12" y="13943"/>
                        <a:pt x="12" y="14002"/>
                      </a:cubicBezTo>
                      <a:cubicBezTo>
                        <a:pt x="12" y="14062"/>
                        <a:pt x="12" y="14133"/>
                        <a:pt x="12" y="14193"/>
                      </a:cubicBezTo>
                      <a:cubicBezTo>
                        <a:pt x="12" y="14264"/>
                        <a:pt x="12" y="14324"/>
                        <a:pt x="12" y="14395"/>
                      </a:cubicBezTo>
                      <a:cubicBezTo>
                        <a:pt x="12" y="14455"/>
                        <a:pt x="12" y="14526"/>
                        <a:pt x="12" y="14586"/>
                      </a:cubicBezTo>
                      <a:cubicBezTo>
                        <a:pt x="12" y="14645"/>
                        <a:pt x="12" y="14717"/>
                        <a:pt x="12" y="14776"/>
                      </a:cubicBezTo>
                      <a:cubicBezTo>
                        <a:pt x="12" y="14848"/>
                        <a:pt x="12" y="14907"/>
                        <a:pt x="12" y="14979"/>
                      </a:cubicBezTo>
                      <a:cubicBezTo>
                        <a:pt x="12" y="15038"/>
                        <a:pt x="12" y="15110"/>
                        <a:pt x="12" y="15169"/>
                      </a:cubicBezTo>
                      <a:cubicBezTo>
                        <a:pt x="12" y="15229"/>
                        <a:pt x="12" y="15300"/>
                        <a:pt x="12" y="15360"/>
                      </a:cubicBezTo>
                      <a:cubicBezTo>
                        <a:pt x="12" y="15431"/>
                        <a:pt x="12" y="15491"/>
                        <a:pt x="12" y="15562"/>
                      </a:cubicBezTo>
                      <a:cubicBezTo>
                        <a:pt x="12" y="15622"/>
                        <a:pt x="12" y="15693"/>
                        <a:pt x="12" y="15753"/>
                      </a:cubicBezTo>
                      <a:cubicBezTo>
                        <a:pt x="12" y="15812"/>
                        <a:pt x="12" y="15884"/>
                        <a:pt x="12" y="15943"/>
                      </a:cubicBezTo>
                      <a:cubicBezTo>
                        <a:pt x="12" y="16015"/>
                        <a:pt x="12" y="16074"/>
                        <a:pt x="12" y="16146"/>
                      </a:cubicBezTo>
                      <a:cubicBezTo>
                        <a:pt x="12" y="16205"/>
                        <a:pt x="12" y="16276"/>
                        <a:pt x="12" y="16336"/>
                      </a:cubicBezTo>
                      <a:cubicBezTo>
                        <a:pt x="12" y="16396"/>
                        <a:pt x="12" y="16467"/>
                        <a:pt x="12" y="16527"/>
                      </a:cubicBezTo>
                      <a:cubicBezTo>
                        <a:pt x="12" y="16598"/>
                        <a:pt x="12" y="16657"/>
                        <a:pt x="12" y="16729"/>
                      </a:cubicBezTo>
                      <a:cubicBezTo>
                        <a:pt x="12" y="16788"/>
                        <a:pt x="12" y="16860"/>
                        <a:pt x="12" y="16919"/>
                      </a:cubicBezTo>
                      <a:cubicBezTo>
                        <a:pt x="12" y="16979"/>
                        <a:pt x="12" y="17050"/>
                        <a:pt x="12" y="17110"/>
                      </a:cubicBezTo>
                      <a:cubicBezTo>
                        <a:pt x="12" y="17181"/>
                        <a:pt x="12" y="17241"/>
                        <a:pt x="12" y="17312"/>
                      </a:cubicBezTo>
                      <a:cubicBezTo>
                        <a:pt x="12" y="17372"/>
                        <a:pt x="12" y="17443"/>
                        <a:pt x="12" y="17503"/>
                      </a:cubicBezTo>
                      <a:cubicBezTo>
                        <a:pt x="12" y="17562"/>
                        <a:pt x="12" y="17634"/>
                        <a:pt x="12" y="17693"/>
                      </a:cubicBezTo>
                      <a:cubicBezTo>
                        <a:pt x="12" y="17765"/>
                        <a:pt x="12" y="17824"/>
                        <a:pt x="12" y="17896"/>
                      </a:cubicBezTo>
                      <a:cubicBezTo>
                        <a:pt x="12" y="17955"/>
                        <a:pt x="12" y="18015"/>
                        <a:pt x="12" y="18086"/>
                      </a:cubicBezTo>
                      <a:cubicBezTo>
                        <a:pt x="12" y="18146"/>
                        <a:pt x="12" y="18217"/>
                        <a:pt x="12" y="18277"/>
                      </a:cubicBezTo>
                      <a:cubicBezTo>
                        <a:pt x="12" y="18348"/>
                        <a:pt x="12" y="18408"/>
                        <a:pt x="12" y="18479"/>
                      </a:cubicBezTo>
                      <a:cubicBezTo>
                        <a:pt x="12" y="18539"/>
                        <a:pt x="12" y="18598"/>
                        <a:pt x="12" y="18670"/>
                      </a:cubicBezTo>
                      <a:cubicBezTo>
                        <a:pt x="12" y="18729"/>
                        <a:pt x="12" y="18801"/>
                        <a:pt x="12" y="18860"/>
                      </a:cubicBezTo>
                      <a:cubicBezTo>
                        <a:pt x="12" y="18932"/>
                        <a:pt x="12" y="18991"/>
                        <a:pt x="12" y="19063"/>
                      </a:cubicBezTo>
                      <a:cubicBezTo>
                        <a:pt x="12" y="19122"/>
                        <a:pt x="12" y="19182"/>
                        <a:pt x="12" y="19253"/>
                      </a:cubicBezTo>
                      <a:cubicBezTo>
                        <a:pt x="12" y="19313"/>
                        <a:pt x="12" y="19384"/>
                        <a:pt x="12" y="19444"/>
                      </a:cubicBezTo>
                      <a:cubicBezTo>
                        <a:pt x="12" y="19515"/>
                        <a:pt x="12" y="19575"/>
                        <a:pt x="12" y="19646"/>
                      </a:cubicBezTo>
                      <a:cubicBezTo>
                        <a:pt x="12" y="19705"/>
                        <a:pt x="12" y="19765"/>
                        <a:pt x="12" y="19836"/>
                      </a:cubicBezTo>
                      <a:cubicBezTo>
                        <a:pt x="12" y="19896"/>
                        <a:pt x="12" y="19967"/>
                        <a:pt x="12" y="20027"/>
                      </a:cubicBezTo>
                      <a:cubicBezTo>
                        <a:pt x="12" y="20098"/>
                        <a:pt x="12" y="20158"/>
                        <a:pt x="12" y="20229"/>
                      </a:cubicBezTo>
                      <a:cubicBezTo>
                        <a:pt x="12" y="20289"/>
                        <a:pt x="12" y="20348"/>
                        <a:pt x="12" y="20420"/>
                      </a:cubicBezTo>
                      <a:cubicBezTo>
                        <a:pt x="12" y="20479"/>
                        <a:pt x="12" y="20551"/>
                        <a:pt x="12" y="20610"/>
                      </a:cubicBezTo>
                      <a:cubicBezTo>
                        <a:pt x="12" y="20682"/>
                        <a:pt x="12" y="20741"/>
                        <a:pt x="12" y="20813"/>
                      </a:cubicBezTo>
                      <a:cubicBezTo>
                        <a:pt x="12" y="20872"/>
                        <a:pt x="12" y="20932"/>
                        <a:pt x="12" y="21003"/>
                      </a:cubicBezTo>
                      <a:cubicBezTo>
                        <a:pt x="12" y="21063"/>
                        <a:pt x="12" y="21134"/>
                        <a:pt x="12" y="21194"/>
                      </a:cubicBezTo>
                      <a:cubicBezTo>
                        <a:pt x="12" y="21265"/>
                        <a:pt x="12" y="21325"/>
                        <a:pt x="12" y="21396"/>
                      </a:cubicBezTo>
                      <a:cubicBezTo>
                        <a:pt x="12" y="21456"/>
                        <a:pt x="12" y="21515"/>
                        <a:pt x="12" y="21587"/>
                      </a:cubicBezTo>
                      <a:cubicBezTo>
                        <a:pt x="0" y="22515"/>
                        <a:pt x="500" y="23373"/>
                        <a:pt x="1310" y="23837"/>
                      </a:cubicBezTo>
                      <a:lnTo>
                        <a:pt x="36612" y="44208"/>
                      </a:lnTo>
                      <a:cubicBezTo>
                        <a:pt x="37416" y="44679"/>
                        <a:pt x="38315" y="44914"/>
                        <a:pt x="39215" y="44914"/>
                      </a:cubicBezTo>
                      <a:cubicBezTo>
                        <a:pt x="40115" y="44914"/>
                        <a:pt x="41017" y="44679"/>
                        <a:pt x="41827" y="44208"/>
                      </a:cubicBezTo>
                      <a:lnTo>
                        <a:pt x="77129" y="23837"/>
                      </a:lnTo>
                      <a:cubicBezTo>
                        <a:pt x="77939" y="23373"/>
                        <a:pt x="78439" y="22515"/>
                        <a:pt x="78427" y="21587"/>
                      </a:cubicBezTo>
                      <a:lnTo>
                        <a:pt x="78427" y="21384"/>
                      </a:lnTo>
                      <a:lnTo>
                        <a:pt x="78427" y="21194"/>
                      </a:lnTo>
                      <a:lnTo>
                        <a:pt x="78427" y="21003"/>
                      </a:lnTo>
                      <a:lnTo>
                        <a:pt x="78427" y="20801"/>
                      </a:lnTo>
                      <a:lnTo>
                        <a:pt x="78427" y="20610"/>
                      </a:lnTo>
                      <a:lnTo>
                        <a:pt x="78427" y="20420"/>
                      </a:lnTo>
                      <a:lnTo>
                        <a:pt x="78427" y="20217"/>
                      </a:lnTo>
                      <a:lnTo>
                        <a:pt x="78427" y="20027"/>
                      </a:lnTo>
                      <a:lnTo>
                        <a:pt x="78427" y="19836"/>
                      </a:lnTo>
                      <a:lnTo>
                        <a:pt x="78427" y="19634"/>
                      </a:lnTo>
                      <a:lnTo>
                        <a:pt x="78427" y="19444"/>
                      </a:lnTo>
                      <a:lnTo>
                        <a:pt x="78427" y="19253"/>
                      </a:lnTo>
                      <a:lnTo>
                        <a:pt x="78427" y="19051"/>
                      </a:lnTo>
                      <a:lnTo>
                        <a:pt x="78427" y="18860"/>
                      </a:lnTo>
                      <a:lnTo>
                        <a:pt x="78427" y="18670"/>
                      </a:lnTo>
                      <a:lnTo>
                        <a:pt x="78427" y="18467"/>
                      </a:lnTo>
                      <a:lnTo>
                        <a:pt x="78427" y="18277"/>
                      </a:lnTo>
                      <a:lnTo>
                        <a:pt x="78427" y="18086"/>
                      </a:lnTo>
                      <a:lnTo>
                        <a:pt x="78427" y="17884"/>
                      </a:lnTo>
                      <a:lnTo>
                        <a:pt x="78427" y="17693"/>
                      </a:lnTo>
                      <a:lnTo>
                        <a:pt x="78427" y="17503"/>
                      </a:lnTo>
                      <a:lnTo>
                        <a:pt x="78427" y="17300"/>
                      </a:lnTo>
                      <a:lnTo>
                        <a:pt x="78427" y="17110"/>
                      </a:lnTo>
                      <a:lnTo>
                        <a:pt x="78427" y="16919"/>
                      </a:lnTo>
                      <a:lnTo>
                        <a:pt x="78427" y="16717"/>
                      </a:lnTo>
                      <a:lnTo>
                        <a:pt x="78427" y="16527"/>
                      </a:lnTo>
                      <a:lnTo>
                        <a:pt x="78427" y="16336"/>
                      </a:lnTo>
                      <a:lnTo>
                        <a:pt x="78427" y="16146"/>
                      </a:lnTo>
                      <a:lnTo>
                        <a:pt x="78427" y="15943"/>
                      </a:lnTo>
                      <a:lnTo>
                        <a:pt x="78427" y="15753"/>
                      </a:lnTo>
                      <a:lnTo>
                        <a:pt x="78427" y="15562"/>
                      </a:lnTo>
                      <a:lnTo>
                        <a:pt x="78427" y="15360"/>
                      </a:lnTo>
                      <a:lnTo>
                        <a:pt x="78427" y="15169"/>
                      </a:lnTo>
                      <a:lnTo>
                        <a:pt x="78427" y="14979"/>
                      </a:lnTo>
                      <a:lnTo>
                        <a:pt x="78427" y="14776"/>
                      </a:lnTo>
                      <a:lnTo>
                        <a:pt x="78427" y="14586"/>
                      </a:lnTo>
                      <a:lnTo>
                        <a:pt x="78427" y="14395"/>
                      </a:lnTo>
                      <a:lnTo>
                        <a:pt x="78427" y="14193"/>
                      </a:lnTo>
                      <a:lnTo>
                        <a:pt x="78427" y="14002"/>
                      </a:lnTo>
                      <a:lnTo>
                        <a:pt x="78427" y="13812"/>
                      </a:lnTo>
                      <a:lnTo>
                        <a:pt x="78427" y="13609"/>
                      </a:lnTo>
                      <a:lnTo>
                        <a:pt x="78427" y="13419"/>
                      </a:lnTo>
                      <a:lnTo>
                        <a:pt x="78427" y="13228"/>
                      </a:lnTo>
                      <a:lnTo>
                        <a:pt x="78427" y="13026"/>
                      </a:lnTo>
                      <a:lnTo>
                        <a:pt x="78427" y="12836"/>
                      </a:lnTo>
                      <a:lnTo>
                        <a:pt x="78427" y="12645"/>
                      </a:lnTo>
                      <a:lnTo>
                        <a:pt x="78427" y="12443"/>
                      </a:lnTo>
                      <a:lnTo>
                        <a:pt x="78427" y="12252"/>
                      </a:lnTo>
                      <a:lnTo>
                        <a:pt x="78427" y="12062"/>
                      </a:lnTo>
                      <a:lnTo>
                        <a:pt x="78427" y="11859"/>
                      </a:lnTo>
                      <a:lnTo>
                        <a:pt x="78427" y="11669"/>
                      </a:lnTo>
                      <a:lnTo>
                        <a:pt x="78427" y="11478"/>
                      </a:lnTo>
                      <a:lnTo>
                        <a:pt x="78427" y="11276"/>
                      </a:lnTo>
                      <a:lnTo>
                        <a:pt x="78427" y="11085"/>
                      </a:lnTo>
                      <a:lnTo>
                        <a:pt x="78427" y="10895"/>
                      </a:lnTo>
                      <a:lnTo>
                        <a:pt x="78427" y="10692"/>
                      </a:lnTo>
                      <a:lnTo>
                        <a:pt x="78427" y="10502"/>
                      </a:lnTo>
                      <a:lnTo>
                        <a:pt x="78427" y="10311"/>
                      </a:lnTo>
                      <a:lnTo>
                        <a:pt x="78427" y="10109"/>
                      </a:lnTo>
                      <a:lnTo>
                        <a:pt x="78427" y="9919"/>
                      </a:lnTo>
                      <a:lnTo>
                        <a:pt x="78427" y="9728"/>
                      </a:lnTo>
                      <a:lnTo>
                        <a:pt x="78427" y="9526"/>
                      </a:lnTo>
                      <a:lnTo>
                        <a:pt x="78427" y="9335"/>
                      </a:lnTo>
                      <a:lnTo>
                        <a:pt x="78427" y="9145"/>
                      </a:lnTo>
                      <a:lnTo>
                        <a:pt x="78427" y="8942"/>
                      </a:lnTo>
                      <a:lnTo>
                        <a:pt x="78427" y="8752"/>
                      </a:lnTo>
                      <a:lnTo>
                        <a:pt x="78427" y="8561"/>
                      </a:lnTo>
                      <a:lnTo>
                        <a:pt x="78427" y="8359"/>
                      </a:lnTo>
                      <a:lnTo>
                        <a:pt x="78427" y="8168"/>
                      </a:lnTo>
                      <a:lnTo>
                        <a:pt x="78427" y="7978"/>
                      </a:lnTo>
                      <a:lnTo>
                        <a:pt x="78427" y="7775"/>
                      </a:lnTo>
                      <a:lnTo>
                        <a:pt x="78427" y="7585"/>
                      </a:lnTo>
                      <a:lnTo>
                        <a:pt x="78427" y="7394"/>
                      </a:lnTo>
                      <a:lnTo>
                        <a:pt x="78427" y="7192"/>
                      </a:lnTo>
                      <a:lnTo>
                        <a:pt x="78427" y="7002"/>
                      </a:lnTo>
                      <a:lnTo>
                        <a:pt x="78427" y="6811"/>
                      </a:lnTo>
                      <a:lnTo>
                        <a:pt x="78427" y="6609"/>
                      </a:lnTo>
                      <a:lnTo>
                        <a:pt x="78427" y="6418"/>
                      </a:lnTo>
                      <a:lnTo>
                        <a:pt x="78427" y="6228"/>
                      </a:lnTo>
                      <a:lnTo>
                        <a:pt x="78427" y="6025"/>
                      </a:lnTo>
                      <a:lnTo>
                        <a:pt x="78427" y="5835"/>
                      </a:lnTo>
                      <a:lnTo>
                        <a:pt x="78427" y="5644"/>
                      </a:lnTo>
                      <a:lnTo>
                        <a:pt x="78427" y="5442"/>
                      </a:lnTo>
                      <a:lnTo>
                        <a:pt x="78427" y="5251"/>
                      </a:lnTo>
                      <a:lnTo>
                        <a:pt x="78427" y="5061"/>
                      </a:lnTo>
                      <a:lnTo>
                        <a:pt x="78427" y="4858"/>
                      </a:lnTo>
                      <a:lnTo>
                        <a:pt x="78427" y="4668"/>
                      </a:lnTo>
                      <a:lnTo>
                        <a:pt x="78427" y="4477"/>
                      </a:lnTo>
                      <a:lnTo>
                        <a:pt x="78427" y="4275"/>
                      </a:lnTo>
                      <a:lnTo>
                        <a:pt x="78427" y="4085"/>
                      </a:lnTo>
                      <a:lnTo>
                        <a:pt x="78427" y="3894"/>
                      </a:lnTo>
                      <a:lnTo>
                        <a:pt x="78427" y="3692"/>
                      </a:lnTo>
                      <a:lnTo>
                        <a:pt x="78427" y="3501"/>
                      </a:lnTo>
                      <a:lnTo>
                        <a:pt x="78427" y="3311"/>
                      </a:lnTo>
                      <a:lnTo>
                        <a:pt x="78427" y="3108"/>
                      </a:lnTo>
                      <a:lnTo>
                        <a:pt x="78427" y="2918"/>
                      </a:lnTo>
                      <a:lnTo>
                        <a:pt x="78427" y="2727"/>
                      </a:lnTo>
                      <a:lnTo>
                        <a:pt x="78427" y="2525"/>
                      </a:lnTo>
                      <a:lnTo>
                        <a:pt x="78427" y="2334"/>
                      </a:lnTo>
                      <a:lnTo>
                        <a:pt x="78427" y="2144"/>
                      </a:lnTo>
                      <a:lnTo>
                        <a:pt x="78427" y="1941"/>
                      </a:lnTo>
                      <a:lnTo>
                        <a:pt x="78427" y="1751"/>
                      </a:lnTo>
                      <a:lnTo>
                        <a:pt x="78427" y="1560"/>
                      </a:lnTo>
                      <a:lnTo>
                        <a:pt x="78427" y="1358"/>
                      </a:lnTo>
                      <a:lnTo>
                        <a:pt x="78427" y="1167"/>
                      </a:lnTo>
                      <a:lnTo>
                        <a:pt x="78427" y="977"/>
                      </a:lnTo>
                      <a:lnTo>
                        <a:pt x="78427" y="775"/>
                      </a:lnTo>
                      <a:lnTo>
                        <a:pt x="78427" y="584"/>
                      </a:lnTo>
                      <a:lnTo>
                        <a:pt x="78427" y="394"/>
                      </a:lnTo>
                      <a:lnTo>
                        <a:pt x="78427" y="191"/>
                      </a:lnTo>
                      <a:lnTo>
                        <a:pt x="78427" y="1"/>
                      </a:lnTo>
                      <a:lnTo>
                        <a:pt x="78212" y="1"/>
                      </a:lnTo>
                      <a:cubicBezTo>
                        <a:pt x="78224" y="858"/>
                        <a:pt x="77760" y="1644"/>
                        <a:pt x="77022" y="2072"/>
                      </a:cubicBezTo>
                      <a:lnTo>
                        <a:pt x="41720" y="22444"/>
                      </a:lnTo>
                      <a:cubicBezTo>
                        <a:pt x="40946" y="22890"/>
                        <a:pt x="40083" y="23114"/>
                        <a:pt x="39218" y="23114"/>
                      </a:cubicBezTo>
                      <a:cubicBezTo>
                        <a:pt x="38353" y="23114"/>
                        <a:pt x="37487" y="22890"/>
                        <a:pt x="36707" y="22444"/>
                      </a:cubicBezTo>
                      <a:lnTo>
                        <a:pt x="1417" y="2072"/>
                      </a:lnTo>
                      <a:cubicBezTo>
                        <a:pt x="667" y="1644"/>
                        <a:pt x="215" y="858"/>
                        <a:pt x="2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  <a:alpha val="41520"/>
                      </a:srgbClr>
                    </a:gs>
                    <a:gs pos="100000">
                      <a:srgbClr val="FFFFFF">
                        <a:alpha val="37254"/>
                        <a:alpha val="4152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5553063" y="1487604"/>
                  <a:ext cx="1981525" cy="1164300"/>
                </a:xfrm>
                <a:custGeom>
                  <a:rect b="b" l="l" r="r" t="t"/>
                  <a:pathLst>
                    <a:path extrusionOk="0" h="46572" w="79261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rgbClr val="A0FDF1">
                    <a:alpha val="41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82" name="Google Shape;1182;p26"/>
          <p:cNvGrpSpPr/>
          <p:nvPr/>
        </p:nvGrpSpPr>
        <p:grpSpPr>
          <a:xfrm>
            <a:off x="6703688" y="1162324"/>
            <a:ext cx="1890913" cy="712190"/>
            <a:chOff x="6703688" y="1169337"/>
            <a:chExt cx="1890913" cy="712190"/>
          </a:xfrm>
        </p:grpSpPr>
        <p:sp>
          <p:nvSpPr>
            <p:cNvPr id="1183" name="Google Shape;1183;p26"/>
            <p:cNvSpPr txBox="1"/>
            <p:nvPr/>
          </p:nvSpPr>
          <p:spPr>
            <a:xfrm>
              <a:off x="6703688" y="1169337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Swarm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84" name="Google Shape;1184;p26"/>
            <p:cNvSpPr txBox="1"/>
            <p:nvPr/>
          </p:nvSpPr>
          <p:spPr>
            <a:xfrm>
              <a:off x="6703700" y="1422827"/>
              <a:ext cx="18909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Treats group of Docker hosts as single host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5" name="Google Shape;1185;p26"/>
          <p:cNvGrpSpPr/>
          <p:nvPr/>
        </p:nvGrpSpPr>
        <p:grpSpPr>
          <a:xfrm>
            <a:off x="549300" y="2471179"/>
            <a:ext cx="1891050" cy="858142"/>
            <a:chOff x="549300" y="2469057"/>
            <a:chExt cx="1891050" cy="858142"/>
          </a:xfrm>
        </p:grpSpPr>
        <p:sp>
          <p:nvSpPr>
            <p:cNvPr id="1186" name="Google Shape;1186;p26"/>
            <p:cNvSpPr txBox="1"/>
            <p:nvPr/>
          </p:nvSpPr>
          <p:spPr>
            <a:xfrm>
              <a:off x="549300" y="2469057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Images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87" name="Google Shape;1187;p26"/>
            <p:cNvSpPr txBox="1"/>
            <p:nvPr/>
          </p:nvSpPr>
          <p:spPr>
            <a:xfrm>
              <a:off x="549450" y="2721800"/>
              <a:ext cx="18909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Read-only template with container construction instructions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8" name="Google Shape;1188;p26"/>
          <p:cNvGrpSpPr/>
          <p:nvPr/>
        </p:nvGrpSpPr>
        <p:grpSpPr>
          <a:xfrm>
            <a:off x="549363" y="1162325"/>
            <a:ext cx="1890913" cy="712189"/>
            <a:chOff x="549363" y="1169337"/>
            <a:chExt cx="1890913" cy="712189"/>
          </a:xfrm>
        </p:grpSpPr>
        <p:sp>
          <p:nvSpPr>
            <p:cNvPr id="1189" name="Google Shape;1189;p26"/>
            <p:cNvSpPr txBox="1"/>
            <p:nvPr/>
          </p:nvSpPr>
          <p:spPr>
            <a:xfrm>
              <a:off x="549363" y="1169337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Containers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90" name="Google Shape;1190;p26"/>
            <p:cNvSpPr txBox="1"/>
            <p:nvPr/>
          </p:nvSpPr>
          <p:spPr>
            <a:xfrm>
              <a:off x="549375" y="1422826"/>
              <a:ext cx="18909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Runnable instance of an image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1" name="Google Shape;1191;p26"/>
          <p:cNvGrpSpPr/>
          <p:nvPr/>
        </p:nvGrpSpPr>
        <p:grpSpPr>
          <a:xfrm>
            <a:off x="549363" y="3775700"/>
            <a:ext cx="1890988" cy="712190"/>
            <a:chOff x="549363" y="3754662"/>
            <a:chExt cx="1890988" cy="712190"/>
          </a:xfrm>
        </p:grpSpPr>
        <p:sp>
          <p:nvSpPr>
            <p:cNvPr id="1192" name="Google Shape;1192;p26"/>
            <p:cNvSpPr txBox="1"/>
            <p:nvPr/>
          </p:nvSpPr>
          <p:spPr>
            <a:xfrm>
              <a:off x="549363" y="3754662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Volume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93" name="Google Shape;1193;p26"/>
            <p:cNvSpPr txBox="1"/>
            <p:nvPr/>
          </p:nvSpPr>
          <p:spPr>
            <a:xfrm>
              <a:off x="549450" y="4008152"/>
              <a:ext cx="18909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Docker’s form of persistent storage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4" name="Google Shape;1194;p26"/>
          <p:cNvGrpSpPr/>
          <p:nvPr/>
        </p:nvGrpSpPr>
        <p:grpSpPr>
          <a:xfrm>
            <a:off x="6703688" y="2470810"/>
            <a:ext cx="1890913" cy="858590"/>
            <a:chOff x="6703688" y="2464782"/>
            <a:chExt cx="1890913" cy="858590"/>
          </a:xfrm>
        </p:grpSpPr>
        <p:sp>
          <p:nvSpPr>
            <p:cNvPr id="1195" name="Google Shape;1195;p26"/>
            <p:cNvSpPr txBox="1"/>
            <p:nvPr/>
          </p:nvSpPr>
          <p:spPr>
            <a:xfrm>
              <a:off x="6703688" y="2464782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Compose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96" name="Google Shape;1196;p26"/>
            <p:cNvSpPr txBox="1"/>
            <p:nvPr/>
          </p:nvSpPr>
          <p:spPr>
            <a:xfrm>
              <a:off x="6703700" y="2718272"/>
              <a:ext cx="1890900" cy="6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Config tool to run multiple containers at once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7" name="Google Shape;1197;p26"/>
          <p:cNvGrpSpPr/>
          <p:nvPr/>
        </p:nvGrpSpPr>
        <p:grpSpPr>
          <a:xfrm>
            <a:off x="6703688" y="3775699"/>
            <a:ext cx="1890913" cy="712190"/>
            <a:chOff x="6703688" y="3754662"/>
            <a:chExt cx="1890913" cy="712190"/>
          </a:xfrm>
        </p:grpSpPr>
        <p:sp>
          <p:nvSpPr>
            <p:cNvPr id="1198" name="Google Shape;1198;p26"/>
            <p:cNvSpPr txBox="1"/>
            <p:nvPr/>
          </p:nvSpPr>
          <p:spPr>
            <a:xfrm>
              <a:off x="6703688" y="3754662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Simplifies CI/CD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99" name="Google Shape;1199;p26"/>
            <p:cNvSpPr txBox="1"/>
            <p:nvPr/>
          </p:nvSpPr>
          <p:spPr>
            <a:xfrm>
              <a:off x="6703700" y="4008153"/>
              <a:ext cx="18909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(and it’s coded in Go!)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200" name="Google Shape;1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925" y="170750"/>
            <a:ext cx="2466924" cy="13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1382" y="-50525"/>
            <a:ext cx="1162621" cy="13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350" y="4379163"/>
            <a:ext cx="37433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7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Resc</a:t>
            </a:r>
            <a:endParaRPr/>
          </a:p>
        </p:txBody>
      </p:sp>
      <p:sp>
        <p:nvSpPr>
          <p:cNvPr id="1208" name="Google Shape;1208;p27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https://labs.iximiuz.com/playgrounds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https://aws.amazon.com/devops/what-is-devops/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https://www.browserstack.com/guide/build-tools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https://www.browserstack.com/guide/top-devops-monitoring-tools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https://staragile.com/blog/docker-in-devops#:~:text=Docker%27s%20container-based%20platform%20is,then%20deployed%20to%20any%20infrastructure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8"/>
              </a:rPr>
              <a:t>https://about.gitlab.com/topics/ci-cd/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9"/>
              </a:rPr>
              <a:t>https://aws.amazon.com/devops/what-is-devops/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0"/>
              </a:rPr>
              <a:t>https://www.simform.com/blog/devops-lifecycle/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1"/>
              </a:rPr>
              <a:t>https://www.atlassian.com/devops/devops-tools/devops-monitoring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2"/>
              </a:rPr>
              <a:t>https://docs.docker.com/get-started/overview/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14"/>
          <p:cNvCxnSpPr>
            <a:stCxn id="187" idx="2"/>
            <a:endCxn id="188" idx="0"/>
          </p:cNvCxnSpPr>
          <p:nvPr/>
        </p:nvCxnSpPr>
        <p:spPr>
          <a:xfrm flipH="1" rot="-5400000">
            <a:off x="3122149" y="2430119"/>
            <a:ext cx="550200" cy="2495100"/>
          </a:xfrm>
          <a:prstGeom prst="bentConnector3">
            <a:avLst>
              <a:gd fmla="val 49989" name="adj1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14"/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14"/>
          <p:cNvCxnSpPr>
            <a:stCxn id="191" idx="2"/>
            <a:endCxn id="188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3">
            <a:avLst>
              <a:gd fmla="val 49989" name="adj1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14"/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4"/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4"/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14"/>
          <p:cNvCxnSpPr>
            <a:endCxn id="188" idx="0"/>
          </p:cNvCxnSpPr>
          <p:nvPr/>
        </p:nvCxnSpPr>
        <p:spPr>
          <a:xfrm>
            <a:off x="4644800" y="3402450"/>
            <a:ext cx="0" cy="550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4"/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"/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"/>
          <p:cNvSpPr/>
          <p:nvPr/>
        </p:nvSpPr>
        <p:spPr>
          <a:xfrm>
            <a:off x="3444713" y="1284639"/>
            <a:ext cx="581400" cy="581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What makes up Dev Ops?</a:t>
            </a:r>
            <a:endParaRPr/>
          </a:p>
        </p:txBody>
      </p:sp>
      <p:grpSp>
        <p:nvGrpSpPr>
          <p:cNvPr id="198" name="Google Shape;198;p14"/>
          <p:cNvGrpSpPr/>
          <p:nvPr/>
        </p:nvGrpSpPr>
        <p:grpSpPr>
          <a:xfrm>
            <a:off x="1376050" y="1954012"/>
            <a:ext cx="1544400" cy="1010725"/>
            <a:chOff x="1376050" y="1954012"/>
            <a:chExt cx="1544400" cy="1010725"/>
          </a:xfrm>
        </p:grpSpPr>
        <p:sp>
          <p:nvSpPr>
            <p:cNvPr id="199" name="Google Shape;199;p14"/>
            <p:cNvSpPr txBox="1"/>
            <p:nvPr/>
          </p:nvSpPr>
          <p:spPr>
            <a:xfrm>
              <a:off x="1376050" y="1954012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Philosophy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1376050" y="2207537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Why devops? what is the utility?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" name="Google Shape;201;p14"/>
          <p:cNvGrpSpPr/>
          <p:nvPr/>
        </p:nvGrpSpPr>
        <p:grpSpPr>
          <a:xfrm>
            <a:off x="6369149" y="1975049"/>
            <a:ext cx="1544400" cy="1010725"/>
            <a:chOff x="6369149" y="1975049"/>
            <a:chExt cx="1544400" cy="1010725"/>
          </a:xfrm>
        </p:grpSpPr>
        <p:sp>
          <p:nvSpPr>
            <p:cNvPr id="202" name="Google Shape;202;p14"/>
            <p:cNvSpPr txBox="1"/>
            <p:nvPr/>
          </p:nvSpPr>
          <p:spPr>
            <a:xfrm>
              <a:off x="6369149" y="197504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03" name="Google Shape;203;p14"/>
            <p:cNvSpPr txBox="1"/>
            <p:nvPr/>
          </p:nvSpPr>
          <p:spPr>
            <a:xfrm>
              <a:off x="6369149" y="22285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implementing devops practices and philosophy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4" name="Google Shape;204;p14"/>
          <p:cNvSpPr/>
          <p:nvPr/>
        </p:nvSpPr>
        <p:spPr>
          <a:xfrm>
            <a:off x="3565786" y="1416309"/>
            <a:ext cx="339253" cy="318060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cxnSp>
        <p:nvCxnSpPr>
          <p:cNvPr id="205" name="Google Shape;205;p14"/>
          <p:cNvCxnSpPr>
            <a:stCxn id="191" idx="2"/>
            <a:endCxn id="188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14"/>
          <p:cNvCxnSpPr>
            <a:stCxn id="195" idx="2"/>
            <a:endCxn id="188" idx="0"/>
          </p:cNvCxnSpPr>
          <p:nvPr/>
        </p:nvCxnSpPr>
        <p:spPr>
          <a:xfrm>
            <a:off x="4644811" y="3402569"/>
            <a:ext cx="0" cy="55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14"/>
          <p:cNvSpPr/>
          <p:nvPr/>
        </p:nvSpPr>
        <p:spPr>
          <a:xfrm>
            <a:off x="949600" y="1284639"/>
            <a:ext cx="581400" cy="581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>
            <a:off x="5939850" y="1284639"/>
            <a:ext cx="581400" cy="581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14"/>
          <p:cNvGrpSpPr/>
          <p:nvPr/>
        </p:nvGrpSpPr>
        <p:grpSpPr>
          <a:xfrm>
            <a:off x="6053161" y="1405704"/>
            <a:ext cx="354778" cy="339271"/>
            <a:chOff x="5045500" y="842250"/>
            <a:chExt cx="503875" cy="481850"/>
          </a:xfrm>
        </p:grpSpPr>
        <p:sp>
          <p:nvSpPr>
            <p:cNvPr id="210" name="Google Shape;210;p14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2" name="Google Shape;212;p14"/>
          <p:cNvGrpSpPr/>
          <p:nvPr/>
        </p:nvGrpSpPr>
        <p:grpSpPr>
          <a:xfrm>
            <a:off x="1070198" y="1426281"/>
            <a:ext cx="340204" cy="298116"/>
            <a:chOff x="899850" y="871450"/>
            <a:chExt cx="483175" cy="423400"/>
          </a:xfrm>
        </p:grpSpPr>
        <p:sp>
          <p:nvSpPr>
            <p:cNvPr id="213" name="Google Shape;213;p14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7" name="Google Shape;217;p14"/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"/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14"/>
          <p:cNvCxnSpPr>
            <a:stCxn id="187" idx="2"/>
            <a:endCxn id="188" idx="0"/>
          </p:cNvCxnSpPr>
          <p:nvPr/>
        </p:nvCxnSpPr>
        <p:spPr>
          <a:xfrm flipH="1" rot="-5400000">
            <a:off x="3122149" y="2430119"/>
            <a:ext cx="550200" cy="24951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14"/>
          <p:cNvSpPr txBox="1"/>
          <p:nvPr/>
        </p:nvSpPr>
        <p:spPr>
          <a:xfrm>
            <a:off x="3872050" y="4152749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Dev Ops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20" name="Google Shape;220;p14"/>
          <p:cNvGrpSpPr/>
          <p:nvPr/>
        </p:nvGrpSpPr>
        <p:grpSpPr>
          <a:xfrm>
            <a:off x="3872625" y="1877812"/>
            <a:ext cx="1544400" cy="1010725"/>
            <a:chOff x="-1159275" y="3552162"/>
            <a:chExt cx="1544400" cy="1010725"/>
          </a:xfrm>
        </p:grpSpPr>
        <p:sp>
          <p:nvSpPr>
            <p:cNvPr id="221" name="Google Shape;221;p14"/>
            <p:cNvSpPr txBox="1"/>
            <p:nvPr/>
          </p:nvSpPr>
          <p:spPr>
            <a:xfrm>
              <a:off x="-1159275" y="3552162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Practices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22" name="Google Shape;222;p14"/>
            <p:cNvSpPr txBox="1"/>
            <p:nvPr/>
          </p:nvSpPr>
          <p:spPr>
            <a:xfrm>
              <a:off x="-1159275" y="3805687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Practices that define devops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Dev Ops Lifecycle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Developer Operations?????????????</a:t>
            </a:r>
            <a:endParaRPr/>
          </a:p>
        </p:txBody>
      </p:sp>
      <p:grpSp>
        <p:nvGrpSpPr>
          <p:cNvPr id="228" name="Google Shape;228;p15"/>
          <p:cNvGrpSpPr/>
          <p:nvPr/>
        </p:nvGrpSpPr>
        <p:grpSpPr>
          <a:xfrm>
            <a:off x="3255989" y="3097823"/>
            <a:ext cx="2631966" cy="1482582"/>
            <a:chOff x="1012725" y="2202350"/>
            <a:chExt cx="2668525" cy="1503175"/>
          </a:xfrm>
        </p:grpSpPr>
        <p:sp>
          <p:nvSpPr>
            <p:cNvPr id="229" name="Google Shape;229;p15"/>
            <p:cNvSpPr/>
            <p:nvPr/>
          </p:nvSpPr>
          <p:spPr>
            <a:xfrm>
              <a:off x="1142800" y="2262775"/>
              <a:ext cx="2408375" cy="1356725"/>
            </a:xfrm>
            <a:custGeom>
              <a:rect b="b" l="l" r="r" t="t"/>
              <a:pathLst>
                <a:path extrusionOk="0" h="54269" w="96335">
                  <a:moveTo>
                    <a:pt x="48590" y="0"/>
                  </a:moveTo>
                  <a:lnTo>
                    <a:pt x="1" y="25658"/>
                  </a:lnTo>
                  <a:lnTo>
                    <a:pt x="49626" y="54269"/>
                  </a:lnTo>
                  <a:lnTo>
                    <a:pt x="96334" y="27861"/>
                  </a:lnTo>
                  <a:lnTo>
                    <a:pt x="4859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383425" y="2959275"/>
              <a:ext cx="1167750" cy="686425"/>
            </a:xfrm>
            <a:custGeom>
              <a:rect b="b" l="l" r="r" t="t"/>
              <a:pathLst>
                <a:path extrusionOk="0" h="27457" w="46710">
                  <a:moveTo>
                    <a:pt x="46709" y="1"/>
                  </a:moveTo>
                  <a:lnTo>
                    <a:pt x="1" y="26409"/>
                  </a:lnTo>
                  <a:lnTo>
                    <a:pt x="1" y="27457"/>
                  </a:lnTo>
                  <a:lnTo>
                    <a:pt x="46709" y="1049"/>
                  </a:lnTo>
                  <a:lnTo>
                    <a:pt x="4670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142800" y="2903925"/>
              <a:ext cx="1240650" cy="741775"/>
            </a:xfrm>
            <a:custGeom>
              <a:rect b="b" l="l" r="r" t="t"/>
              <a:pathLst>
                <a:path extrusionOk="0" h="29671" w="49626">
                  <a:moveTo>
                    <a:pt x="1" y="0"/>
                  </a:moveTo>
                  <a:lnTo>
                    <a:pt x="1" y="1060"/>
                  </a:lnTo>
                  <a:lnTo>
                    <a:pt x="49626" y="29671"/>
                  </a:lnTo>
                  <a:lnTo>
                    <a:pt x="49626" y="28623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012725" y="2202350"/>
              <a:ext cx="2668525" cy="1503175"/>
            </a:xfrm>
            <a:custGeom>
              <a:rect b="b" l="l" r="r" t="t"/>
              <a:pathLst>
                <a:path extrusionOk="0" h="60127" w="106741">
                  <a:moveTo>
                    <a:pt x="53829" y="238"/>
                  </a:moveTo>
                  <a:lnTo>
                    <a:pt x="106335" y="30885"/>
                  </a:lnTo>
                  <a:lnTo>
                    <a:pt x="54984" y="59900"/>
                  </a:lnTo>
                  <a:lnTo>
                    <a:pt x="417" y="28444"/>
                  </a:lnTo>
                  <a:lnTo>
                    <a:pt x="53829" y="238"/>
                  </a:lnTo>
                  <a:close/>
                  <a:moveTo>
                    <a:pt x="53841" y="0"/>
                  </a:moveTo>
                  <a:lnTo>
                    <a:pt x="155" y="28337"/>
                  </a:lnTo>
                  <a:lnTo>
                    <a:pt x="1" y="28432"/>
                  </a:lnTo>
                  <a:lnTo>
                    <a:pt x="54984" y="60127"/>
                  </a:lnTo>
                  <a:lnTo>
                    <a:pt x="106740" y="30873"/>
                  </a:lnTo>
                  <a:lnTo>
                    <a:pt x="53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15"/>
          <p:cNvGrpSpPr/>
          <p:nvPr/>
        </p:nvGrpSpPr>
        <p:grpSpPr>
          <a:xfrm>
            <a:off x="3813523" y="1279109"/>
            <a:ext cx="1581560" cy="3019039"/>
            <a:chOff x="1497487" y="1374192"/>
            <a:chExt cx="1262521" cy="2410026"/>
          </a:xfrm>
        </p:grpSpPr>
        <p:sp>
          <p:nvSpPr>
            <p:cNvPr id="234" name="Google Shape;234;p15"/>
            <p:cNvSpPr/>
            <p:nvPr/>
          </p:nvSpPr>
          <p:spPr>
            <a:xfrm>
              <a:off x="2128740" y="1735041"/>
              <a:ext cx="631267" cy="2049177"/>
            </a:xfrm>
            <a:custGeom>
              <a:rect b="b" l="l" r="r" t="t"/>
              <a:pathLst>
                <a:path extrusionOk="0" h="44911" w="13836">
                  <a:moveTo>
                    <a:pt x="1" y="44911"/>
                  </a:moveTo>
                  <a:lnTo>
                    <a:pt x="1" y="7978"/>
                  </a:lnTo>
                  <a:lnTo>
                    <a:pt x="13836" y="0"/>
                  </a:lnTo>
                  <a:lnTo>
                    <a:pt x="13836" y="3693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497487" y="1374192"/>
              <a:ext cx="1262489" cy="728534"/>
            </a:xfrm>
            <a:custGeom>
              <a:rect b="b" l="l" r="r" t="t"/>
              <a:pathLst>
                <a:path extrusionOk="0" h="15967" w="27671">
                  <a:moveTo>
                    <a:pt x="1" y="7989"/>
                  </a:moveTo>
                  <a:lnTo>
                    <a:pt x="13836" y="0"/>
                  </a:lnTo>
                  <a:lnTo>
                    <a:pt x="27671" y="7989"/>
                  </a:lnTo>
                  <a:lnTo>
                    <a:pt x="13836" y="1596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627890" y="1449158"/>
              <a:ext cx="1001742" cy="578602"/>
            </a:xfrm>
            <a:custGeom>
              <a:rect b="b" l="l" r="r" t="t"/>
              <a:pathLst>
                <a:path extrusionOk="0" h="12681" w="21956">
                  <a:moveTo>
                    <a:pt x="0" y="6346"/>
                  </a:moveTo>
                  <a:lnTo>
                    <a:pt x="10978" y="0"/>
                  </a:lnTo>
                  <a:lnTo>
                    <a:pt x="21955" y="6346"/>
                  </a:lnTo>
                  <a:lnTo>
                    <a:pt x="10978" y="1268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497487" y="1735041"/>
              <a:ext cx="631268" cy="2049177"/>
            </a:xfrm>
            <a:custGeom>
              <a:rect b="b" l="l" r="r" t="t"/>
              <a:pathLst>
                <a:path extrusionOk="0" h="44911" w="13836">
                  <a:moveTo>
                    <a:pt x="13836" y="7978"/>
                  </a:moveTo>
                  <a:lnTo>
                    <a:pt x="1" y="0"/>
                  </a:lnTo>
                  <a:lnTo>
                    <a:pt x="1" y="36934"/>
                  </a:lnTo>
                  <a:lnTo>
                    <a:pt x="13836" y="449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2168390" y="1825748"/>
              <a:ext cx="512871" cy="1742788"/>
            </a:xfrm>
            <a:custGeom>
              <a:rect b="b" l="l" r="r" t="t"/>
              <a:pathLst>
                <a:path extrusionOk="0" h="38196" w="11241">
                  <a:moveTo>
                    <a:pt x="11240" y="1"/>
                  </a:moveTo>
                  <a:lnTo>
                    <a:pt x="11240" y="31707"/>
                  </a:lnTo>
                  <a:lnTo>
                    <a:pt x="1" y="38196"/>
                  </a:lnTo>
                  <a:lnTo>
                    <a:pt x="1" y="6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2168390" y="2509151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2200466" y="2683538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453059" y="2621075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539979" y="2542824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553575" y="2559706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50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50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76"/>
                  </a:moveTo>
                  <a:lnTo>
                    <a:pt x="1215" y="631"/>
                  </a:lnTo>
                  <a:lnTo>
                    <a:pt x="1215" y="869"/>
                  </a:lnTo>
                  <a:lnTo>
                    <a:pt x="1489" y="703"/>
                  </a:lnTo>
                  <a:lnTo>
                    <a:pt x="1489" y="476"/>
                  </a:lnTo>
                  <a:close/>
                  <a:moveTo>
                    <a:pt x="1893" y="595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34"/>
                  </a:lnTo>
                  <a:lnTo>
                    <a:pt x="1893" y="595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5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467751" y="2650504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6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80"/>
                  </a:moveTo>
                  <a:cubicBezTo>
                    <a:pt x="424" y="180"/>
                    <a:pt x="415" y="183"/>
                    <a:pt x="405" y="189"/>
                  </a:cubicBezTo>
                  <a:cubicBezTo>
                    <a:pt x="357" y="225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8"/>
                  </a:cubicBezTo>
                  <a:cubicBezTo>
                    <a:pt x="453" y="344"/>
                    <a:pt x="476" y="284"/>
                    <a:pt x="476" y="237"/>
                  </a:cubicBezTo>
                  <a:cubicBezTo>
                    <a:pt x="476" y="202"/>
                    <a:pt x="457" y="180"/>
                    <a:pt x="433" y="180"/>
                  </a:cubicBezTo>
                  <a:close/>
                  <a:moveTo>
                    <a:pt x="757" y="356"/>
                  </a:moveTo>
                  <a:cubicBezTo>
                    <a:pt x="745" y="356"/>
                    <a:pt x="730" y="360"/>
                    <a:pt x="715" y="368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6"/>
                    <a:pt x="757" y="356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8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60"/>
                    <a:pt x="0" y="808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168390" y="2486338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168390" y="1825748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200466" y="2000135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453059" y="1937671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2467751" y="1967101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4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8" y="189"/>
                  </a:moveTo>
                  <a:cubicBezTo>
                    <a:pt x="428" y="189"/>
                    <a:pt x="416" y="193"/>
                    <a:pt x="405" y="201"/>
                  </a:cubicBezTo>
                  <a:cubicBezTo>
                    <a:pt x="357" y="225"/>
                    <a:pt x="334" y="272"/>
                    <a:pt x="322" y="332"/>
                  </a:cubicBezTo>
                  <a:cubicBezTo>
                    <a:pt x="322" y="364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08"/>
                    <a:pt x="460" y="189"/>
                    <a:pt x="438" y="189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80"/>
                  </a:moveTo>
                  <a:cubicBezTo>
                    <a:pt x="99" y="380"/>
                    <a:pt x="87" y="384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8"/>
                    <a:pt x="42" y="568"/>
                  </a:cubicBezTo>
                  <a:cubicBezTo>
                    <a:pt x="52" y="568"/>
                    <a:pt x="62" y="565"/>
                    <a:pt x="72" y="558"/>
                  </a:cubicBezTo>
                  <a:cubicBezTo>
                    <a:pt x="119" y="534"/>
                    <a:pt x="143" y="487"/>
                    <a:pt x="143" y="439"/>
                  </a:cubicBezTo>
                  <a:cubicBezTo>
                    <a:pt x="143" y="398"/>
                    <a:pt x="132" y="380"/>
                    <a:pt x="110" y="38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72"/>
                    <a:pt x="0" y="820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2168390" y="2372270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2200466" y="2546657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2453059" y="2484193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2539979" y="2405943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2553575" y="2423327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1"/>
                  </a:moveTo>
                  <a:lnTo>
                    <a:pt x="2024" y="155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27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65"/>
                  </a:lnTo>
                  <a:lnTo>
                    <a:pt x="1893" y="227"/>
                  </a:lnTo>
                  <a:close/>
                  <a:moveTo>
                    <a:pt x="2298" y="358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41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2467751" y="2513623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1"/>
                  </a:moveTo>
                  <a:cubicBezTo>
                    <a:pt x="422" y="541"/>
                    <a:pt x="413" y="543"/>
                    <a:pt x="405" y="546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41" y="701"/>
                    <a:pt x="476" y="653"/>
                    <a:pt x="476" y="593"/>
                  </a:cubicBezTo>
                  <a:cubicBezTo>
                    <a:pt x="476" y="557"/>
                    <a:pt x="456" y="541"/>
                    <a:pt x="430" y="541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3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47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2168390" y="2350004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2168390" y="2235890"/>
              <a:ext cx="512871" cy="386876"/>
            </a:xfrm>
            <a:custGeom>
              <a:rect b="b" l="l" r="r" t="t"/>
              <a:pathLst>
                <a:path extrusionOk="0" h="8479" w="11241">
                  <a:moveTo>
                    <a:pt x="1" y="6490"/>
                  </a:moveTo>
                  <a:lnTo>
                    <a:pt x="1" y="8478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2200466" y="2410277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2453059" y="2347814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539979" y="2269609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19"/>
                  </a:moveTo>
                  <a:lnTo>
                    <a:pt x="1" y="2608"/>
                  </a:lnTo>
                  <a:lnTo>
                    <a:pt x="2822" y="976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553575" y="2286993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00"/>
                  </a:lnTo>
                  <a:lnTo>
                    <a:pt x="2024" y="738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84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10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2467751" y="2377289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9"/>
                  </a:cubicBezTo>
                  <a:cubicBezTo>
                    <a:pt x="667" y="33"/>
                    <a:pt x="643" y="81"/>
                    <a:pt x="643" y="140"/>
                  </a:cubicBezTo>
                  <a:cubicBezTo>
                    <a:pt x="643" y="175"/>
                    <a:pt x="662" y="197"/>
                    <a:pt x="686" y="197"/>
                  </a:cubicBezTo>
                  <a:cubicBezTo>
                    <a:pt x="695" y="197"/>
                    <a:pt x="705" y="194"/>
                    <a:pt x="715" y="188"/>
                  </a:cubicBezTo>
                  <a:cubicBezTo>
                    <a:pt x="762" y="152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1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3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0"/>
                    <a:pt x="643" y="438"/>
                    <a:pt x="643" y="486"/>
                  </a:cubicBezTo>
                  <a:cubicBezTo>
                    <a:pt x="643" y="526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3"/>
                  </a:cubicBezTo>
                  <a:cubicBezTo>
                    <a:pt x="762" y="510"/>
                    <a:pt x="786" y="462"/>
                    <a:pt x="798" y="402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4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3"/>
                    <a:pt x="143" y="474"/>
                    <a:pt x="143" y="426"/>
                  </a:cubicBezTo>
                  <a:cubicBezTo>
                    <a:pt x="143" y="391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6"/>
                  </a:moveTo>
                  <a:cubicBezTo>
                    <a:pt x="95" y="726"/>
                    <a:pt x="84" y="729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4"/>
                  </a:cubicBezTo>
                  <a:cubicBezTo>
                    <a:pt x="119" y="879"/>
                    <a:pt x="143" y="831"/>
                    <a:pt x="143" y="783"/>
                  </a:cubicBezTo>
                  <a:cubicBezTo>
                    <a:pt x="143" y="749"/>
                    <a:pt x="130" y="726"/>
                    <a:pt x="105" y="7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2168390" y="2213077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2168390" y="2099009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2200466" y="2273396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2453059" y="2210932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2539979" y="2132682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2553575" y="2150066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1"/>
                  </a:moveTo>
                  <a:lnTo>
                    <a:pt x="2024" y="156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822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8"/>
                  </a:lnTo>
                  <a:lnTo>
                    <a:pt x="679" y="929"/>
                  </a:lnTo>
                  <a:close/>
                  <a:moveTo>
                    <a:pt x="1084" y="1049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1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30"/>
                  </a:lnTo>
                  <a:lnTo>
                    <a:pt x="405" y="1668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8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2467751" y="2240362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1"/>
                  </a:cubicBezTo>
                  <a:cubicBezTo>
                    <a:pt x="357" y="224"/>
                    <a:pt x="334" y="272"/>
                    <a:pt x="322" y="332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2"/>
                  </a:moveTo>
                  <a:cubicBezTo>
                    <a:pt x="422" y="542"/>
                    <a:pt x="413" y="543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7"/>
                    <a:pt x="456" y="542"/>
                    <a:pt x="430" y="542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4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8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2168390" y="2076743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2168390" y="1962675"/>
              <a:ext cx="512871" cy="386830"/>
            </a:xfrm>
            <a:custGeom>
              <a:rect b="b" l="l" r="r" t="t"/>
              <a:pathLst>
                <a:path extrusionOk="0" h="8478" w="11241">
                  <a:moveTo>
                    <a:pt x="1" y="6489"/>
                  </a:moveTo>
                  <a:lnTo>
                    <a:pt x="1" y="8477"/>
                  </a:lnTo>
                  <a:lnTo>
                    <a:pt x="11240" y="1988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2200466" y="2137062"/>
              <a:ext cx="221646" cy="168959"/>
            </a:xfrm>
            <a:custGeom>
              <a:rect b="b" l="l" r="r" t="t"/>
              <a:pathLst>
                <a:path extrusionOk="0" h="3703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2453059" y="2074553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539979" y="1996348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2553575" y="2013732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2467751" y="2104028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33"/>
                    <a:pt x="643" y="81"/>
                    <a:pt x="643" y="141"/>
                  </a:cubicBezTo>
                  <a:cubicBezTo>
                    <a:pt x="643" y="177"/>
                    <a:pt x="664" y="193"/>
                    <a:pt x="690" y="193"/>
                  </a:cubicBezTo>
                  <a:cubicBezTo>
                    <a:pt x="698" y="193"/>
                    <a:pt x="706" y="191"/>
                    <a:pt x="715" y="188"/>
                  </a:cubicBezTo>
                  <a:cubicBezTo>
                    <a:pt x="762" y="153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2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4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8"/>
                    <a:pt x="643" y="486"/>
                  </a:cubicBezTo>
                  <a:cubicBezTo>
                    <a:pt x="643" y="527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74"/>
                    <a:pt x="143" y="426"/>
                  </a:cubicBezTo>
                  <a:cubicBezTo>
                    <a:pt x="143" y="392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1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2168390" y="1939862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2168390" y="3192007"/>
              <a:ext cx="512871" cy="387423"/>
            </a:xfrm>
            <a:custGeom>
              <a:rect b="b" l="l" r="r" t="t"/>
              <a:pathLst>
                <a:path extrusionOk="0" h="8491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2200466" y="3366394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2453059" y="3303930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2539979" y="3225725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1"/>
                  </a:moveTo>
                  <a:lnTo>
                    <a:pt x="1" y="2608"/>
                  </a:lnTo>
                  <a:lnTo>
                    <a:pt x="2822" y="988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2553575" y="3243109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26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45"/>
                  </a:moveTo>
                  <a:lnTo>
                    <a:pt x="2024" y="500"/>
                  </a:lnTo>
                  <a:lnTo>
                    <a:pt x="2024" y="750"/>
                  </a:lnTo>
                  <a:lnTo>
                    <a:pt x="2298" y="584"/>
                  </a:lnTo>
                  <a:lnTo>
                    <a:pt x="2298" y="345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72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10"/>
                  </a:lnTo>
                  <a:lnTo>
                    <a:pt x="1893" y="572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74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00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38"/>
                  </a:lnTo>
                  <a:lnTo>
                    <a:pt x="274" y="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467751" y="3333633"/>
              <a:ext cx="36409" cy="41932"/>
            </a:xfrm>
            <a:custGeom>
              <a:rect b="b" l="l" r="r" t="t"/>
              <a:pathLst>
                <a:path extrusionOk="0" h="919" w="798">
                  <a:moveTo>
                    <a:pt x="746" y="0"/>
                  </a:moveTo>
                  <a:cubicBezTo>
                    <a:pt x="736" y="0"/>
                    <a:pt x="726" y="2"/>
                    <a:pt x="715" y="4"/>
                  </a:cubicBezTo>
                  <a:cubicBezTo>
                    <a:pt x="667" y="40"/>
                    <a:pt x="643" y="88"/>
                    <a:pt x="643" y="135"/>
                  </a:cubicBezTo>
                  <a:cubicBezTo>
                    <a:pt x="643" y="170"/>
                    <a:pt x="662" y="192"/>
                    <a:pt x="686" y="192"/>
                  </a:cubicBezTo>
                  <a:cubicBezTo>
                    <a:pt x="695" y="192"/>
                    <a:pt x="705" y="189"/>
                    <a:pt x="715" y="183"/>
                  </a:cubicBezTo>
                  <a:cubicBezTo>
                    <a:pt x="762" y="159"/>
                    <a:pt x="786" y="112"/>
                    <a:pt x="798" y="52"/>
                  </a:cubicBezTo>
                  <a:cubicBezTo>
                    <a:pt x="798" y="16"/>
                    <a:pt x="777" y="0"/>
                    <a:pt x="746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19"/>
                    <a:pt x="334" y="266"/>
                    <a:pt x="322" y="326"/>
                  </a:cubicBezTo>
                  <a:cubicBezTo>
                    <a:pt x="322" y="362"/>
                    <a:pt x="342" y="378"/>
                    <a:pt x="374" y="378"/>
                  </a:cubicBezTo>
                  <a:cubicBezTo>
                    <a:pt x="383" y="378"/>
                    <a:pt x="394" y="376"/>
                    <a:pt x="405" y="374"/>
                  </a:cubicBezTo>
                  <a:cubicBezTo>
                    <a:pt x="441" y="338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cubicBezTo>
                    <a:pt x="667" y="397"/>
                    <a:pt x="643" y="445"/>
                    <a:pt x="643" y="493"/>
                  </a:cubicBezTo>
                  <a:cubicBezTo>
                    <a:pt x="643" y="527"/>
                    <a:pt x="662" y="550"/>
                    <a:pt x="686" y="550"/>
                  </a:cubicBezTo>
                  <a:cubicBezTo>
                    <a:pt x="695" y="550"/>
                    <a:pt x="705" y="547"/>
                    <a:pt x="715" y="540"/>
                  </a:cubicBezTo>
                  <a:cubicBezTo>
                    <a:pt x="762" y="505"/>
                    <a:pt x="786" y="457"/>
                    <a:pt x="798" y="409"/>
                  </a:cubicBezTo>
                  <a:cubicBezTo>
                    <a:pt x="798" y="374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5"/>
                  </a:cubicBezTo>
                  <a:cubicBezTo>
                    <a:pt x="24" y="409"/>
                    <a:pt x="0" y="457"/>
                    <a:pt x="0" y="516"/>
                  </a:cubicBezTo>
                  <a:cubicBezTo>
                    <a:pt x="0" y="542"/>
                    <a:pt x="19" y="562"/>
                    <a:pt x="42" y="562"/>
                  </a:cubicBezTo>
                  <a:cubicBezTo>
                    <a:pt x="52" y="562"/>
                    <a:pt x="62" y="559"/>
                    <a:pt x="72" y="552"/>
                  </a:cubicBezTo>
                  <a:cubicBezTo>
                    <a:pt x="119" y="528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4" y="543"/>
                  </a:moveTo>
                  <a:cubicBezTo>
                    <a:pt x="425" y="543"/>
                    <a:pt x="415" y="545"/>
                    <a:pt x="405" y="552"/>
                  </a:cubicBezTo>
                  <a:cubicBezTo>
                    <a:pt x="357" y="576"/>
                    <a:pt x="334" y="624"/>
                    <a:pt x="322" y="671"/>
                  </a:cubicBezTo>
                  <a:cubicBezTo>
                    <a:pt x="322" y="706"/>
                    <a:pt x="341" y="728"/>
                    <a:pt x="370" y="728"/>
                  </a:cubicBezTo>
                  <a:cubicBezTo>
                    <a:pt x="380" y="728"/>
                    <a:pt x="392" y="725"/>
                    <a:pt x="405" y="719"/>
                  </a:cubicBezTo>
                  <a:cubicBezTo>
                    <a:pt x="453" y="695"/>
                    <a:pt x="476" y="647"/>
                    <a:pt x="476" y="588"/>
                  </a:cubicBezTo>
                  <a:cubicBezTo>
                    <a:pt x="476" y="562"/>
                    <a:pt x="458" y="543"/>
                    <a:pt x="434" y="543"/>
                  </a:cubicBezTo>
                  <a:close/>
                  <a:moveTo>
                    <a:pt x="111" y="731"/>
                  </a:moveTo>
                  <a:cubicBezTo>
                    <a:pt x="101" y="731"/>
                    <a:pt x="87" y="735"/>
                    <a:pt x="72" y="743"/>
                  </a:cubicBezTo>
                  <a:cubicBezTo>
                    <a:pt x="24" y="766"/>
                    <a:pt x="0" y="814"/>
                    <a:pt x="0" y="862"/>
                  </a:cubicBezTo>
                  <a:cubicBezTo>
                    <a:pt x="0" y="897"/>
                    <a:pt x="19" y="919"/>
                    <a:pt x="44" y="919"/>
                  </a:cubicBezTo>
                  <a:cubicBezTo>
                    <a:pt x="52" y="919"/>
                    <a:pt x="62" y="916"/>
                    <a:pt x="72" y="909"/>
                  </a:cubicBezTo>
                  <a:cubicBezTo>
                    <a:pt x="119" y="886"/>
                    <a:pt x="143" y="838"/>
                    <a:pt x="143" y="778"/>
                  </a:cubicBezTo>
                  <a:cubicBezTo>
                    <a:pt x="143" y="747"/>
                    <a:pt x="132" y="731"/>
                    <a:pt x="111" y="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2168390" y="3169741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2168390" y="3055673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2200466" y="3230060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2453059" y="3167596"/>
              <a:ext cx="65791" cy="95088"/>
            </a:xfrm>
            <a:custGeom>
              <a:rect b="b" l="l" r="r" t="t"/>
              <a:pathLst>
                <a:path extrusionOk="0" h="2084" w="1442">
                  <a:moveTo>
                    <a:pt x="1441" y="0"/>
                  </a:moveTo>
                  <a:lnTo>
                    <a:pt x="1" y="834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2539979" y="3089346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553575" y="3106182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1"/>
                  </a:moveTo>
                  <a:lnTo>
                    <a:pt x="2024" y="167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8"/>
                  </a:lnTo>
                  <a:close/>
                  <a:moveTo>
                    <a:pt x="274" y="1168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1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2467751" y="3197026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1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4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3"/>
                    <a:pt x="476" y="296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4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689"/>
                    <a:pt x="476" y="641"/>
                    <a:pt x="476" y="593"/>
                  </a:cubicBezTo>
                  <a:cubicBezTo>
                    <a:pt x="476" y="559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2168390" y="3032859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2168390" y="2918792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89"/>
                  </a:lnTo>
                  <a:lnTo>
                    <a:pt x="11240" y="2000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2200466" y="3093133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2453059" y="3030669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2539979" y="2952464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1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2553575" y="2969848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6"/>
                  </a:lnTo>
                  <a:lnTo>
                    <a:pt x="2298" y="357"/>
                  </a:lnTo>
                  <a:close/>
                  <a:moveTo>
                    <a:pt x="1489" y="465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79"/>
                  </a:lnTo>
                  <a:lnTo>
                    <a:pt x="0" y="1917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2467751" y="3060373"/>
              <a:ext cx="36409" cy="42479"/>
            </a:xfrm>
            <a:custGeom>
              <a:rect b="b" l="l" r="r" t="t"/>
              <a:pathLst>
                <a:path extrusionOk="0" h="931" w="798">
                  <a:moveTo>
                    <a:pt x="745" y="0"/>
                  </a:moveTo>
                  <a:cubicBezTo>
                    <a:pt x="735" y="0"/>
                    <a:pt x="725" y="2"/>
                    <a:pt x="715" y="5"/>
                  </a:cubicBezTo>
                  <a:lnTo>
                    <a:pt x="715" y="17"/>
                  </a:lnTo>
                  <a:cubicBezTo>
                    <a:pt x="667" y="40"/>
                    <a:pt x="643" y="88"/>
                    <a:pt x="643" y="147"/>
                  </a:cubicBezTo>
                  <a:cubicBezTo>
                    <a:pt x="643" y="182"/>
                    <a:pt x="662" y="204"/>
                    <a:pt x="686" y="204"/>
                  </a:cubicBezTo>
                  <a:cubicBezTo>
                    <a:pt x="695" y="204"/>
                    <a:pt x="705" y="202"/>
                    <a:pt x="715" y="195"/>
                  </a:cubicBezTo>
                  <a:cubicBezTo>
                    <a:pt x="762" y="159"/>
                    <a:pt x="786" y="112"/>
                    <a:pt x="798" y="64"/>
                  </a:cubicBezTo>
                  <a:cubicBezTo>
                    <a:pt x="798" y="18"/>
                    <a:pt x="776" y="0"/>
                    <a:pt x="745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31"/>
                    <a:pt x="334" y="278"/>
                    <a:pt x="322" y="326"/>
                  </a:cubicBezTo>
                  <a:cubicBezTo>
                    <a:pt x="322" y="361"/>
                    <a:pt x="341" y="383"/>
                    <a:pt x="370" y="383"/>
                  </a:cubicBezTo>
                  <a:cubicBezTo>
                    <a:pt x="380" y="383"/>
                    <a:pt x="392" y="380"/>
                    <a:pt x="405" y="374"/>
                  </a:cubicBezTo>
                  <a:cubicBezTo>
                    <a:pt x="453" y="350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lnTo>
                    <a:pt x="715" y="374"/>
                  </a:lnTo>
                  <a:cubicBezTo>
                    <a:pt x="667" y="398"/>
                    <a:pt x="643" y="445"/>
                    <a:pt x="643" y="505"/>
                  </a:cubicBezTo>
                  <a:cubicBezTo>
                    <a:pt x="643" y="536"/>
                    <a:pt x="659" y="552"/>
                    <a:pt x="680" y="552"/>
                  </a:cubicBezTo>
                  <a:cubicBezTo>
                    <a:pt x="691" y="552"/>
                    <a:pt x="703" y="548"/>
                    <a:pt x="715" y="540"/>
                  </a:cubicBezTo>
                  <a:cubicBezTo>
                    <a:pt x="762" y="517"/>
                    <a:pt x="786" y="469"/>
                    <a:pt x="798" y="409"/>
                  </a:cubicBezTo>
                  <a:cubicBezTo>
                    <a:pt x="798" y="375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6"/>
                  </a:cubicBezTo>
                  <a:cubicBezTo>
                    <a:pt x="24" y="421"/>
                    <a:pt x="0" y="469"/>
                    <a:pt x="0" y="517"/>
                  </a:cubicBezTo>
                  <a:cubicBezTo>
                    <a:pt x="0" y="551"/>
                    <a:pt x="19" y="574"/>
                    <a:pt x="44" y="574"/>
                  </a:cubicBezTo>
                  <a:cubicBezTo>
                    <a:pt x="52" y="574"/>
                    <a:pt x="62" y="571"/>
                    <a:pt x="72" y="564"/>
                  </a:cubicBezTo>
                  <a:cubicBezTo>
                    <a:pt x="119" y="540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8" y="541"/>
                  </a:moveTo>
                  <a:cubicBezTo>
                    <a:pt x="428" y="541"/>
                    <a:pt x="416" y="545"/>
                    <a:pt x="405" y="552"/>
                  </a:cubicBezTo>
                  <a:cubicBezTo>
                    <a:pt x="357" y="576"/>
                    <a:pt x="334" y="624"/>
                    <a:pt x="322" y="683"/>
                  </a:cubicBezTo>
                  <a:cubicBezTo>
                    <a:pt x="322" y="718"/>
                    <a:pt x="341" y="740"/>
                    <a:pt x="370" y="740"/>
                  </a:cubicBezTo>
                  <a:cubicBezTo>
                    <a:pt x="380" y="740"/>
                    <a:pt x="392" y="737"/>
                    <a:pt x="405" y="731"/>
                  </a:cubicBezTo>
                  <a:cubicBezTo>
                    <a:pt x="453" y="695"/>
                    <a:pt x="476" y="648"/>
                    <a:pt x="476" y="600"/>
                  </a:cubicBezTo>
                  <a:cubicBezTo>
                    <a:pt x="476" y="559"/>
                    <a:pt x="460" y="541"/>
                    <a:pt x="438" y="541"/>
                  </a:cubicBezTo>
                  <a:close/>
                  <a:moveTo>
                    <a:pt x="100" y="727"/>
                  </a:moveTo>
                  <a:cubicBezTo>
                    <a:pt x="92" y="727"/>
                    <a:pt x="82" y="728"/>
                    <a:pt x="72" y="731"/>
                  </a:cubicBezTo>
                  <a:lnTo>
                    <a:pt x="72" y="743"/>
                  </a:lnTo>
                  <a:cubicBezTo>
                    <a:pt x="24" y="767"/>
                    <a:pt x="0" y="814"/>
                    <a:pt x="0" y="874"/>
                  </a:cubicBezTo>
                  <a:cubicBezTo>
                    <a:pt x="0" y="909"/>
                    <a:pt x="19" y="931"/>
                    <a:pt x="44" y="931"/>
                  </a:cubicBezTo>
                  <a:cubicBezTo>
                    <a:pt x="52" y="931"/>
                    <a:pt x="62" y="928"/>
                    <a:pt x="72" y="921"/>
                  </a:cubicBezTo>
                  <a:cubicBezTo>
                    <a:pt x="119" y="886"/>
                    <a:pt x="143" y="838"/>
                    <a:pt x="143" y="790"/>
                  </a:cubicBezTo>
                  <a:cubicBezTo>
                    <a:pt x="143" y="744"/>
                    <a:pt x="129" y="727"/>
                    <a:pt x="100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2168390" y="2896480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2168390" y="2782412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2200466" y="2956799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2453059" y="2894335"/>
              <a:ext cx="65791" cy="95088"/>
            </a:xfrm>
            <a:custGeom>
              <a:rect b="b" l="l" r="r" t="t"/>
              <a:pathLst>
                <a:path extrusionOk="0" h="2084" w="1442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2539979" y="2816085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2553575" y="2832921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1"/>
                  </a:moveTo>
                  <a:lnTo>
                    <a:pt x="2024" y="168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84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108"/>
                  </a:lnTo>
                  <a:lnTo>
                    <a:pt x="1084" y="942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1"/>
                  </a:lnTo>
                  <a:lnTo>
                    <a:pt x="1489" y="822"/>
                  </a:lnTo>
                  <a:close/>
                  <a:moveTo>
                    <a:pt x="679" y="942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80"/>
                  </a:lnTo>
                  <a:lnTo>
                    <a:pt x="679" y="942"/>
                  </a:lnTo>
                  <a:close/>
                  <a:moveTo>
                    <a:pt x="1084" y="1049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68"/>
                  </a:moveTo>
                  <a:lnTo>
                    <a:pt x="0" y="1311"/>
                  </a:lnTo>
                  <a:lnTo>
                    <a:pt x="0" y="1549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2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2467751" y="2923765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8"/>
                    <a:pt x="664" y="193"/>
                    <a:pt x="690" y="193"/>
                  </a:cubicBezTo>
                  <a:cubicBezTo>
                    <a:pt x="698" y="193"/>
                    <a:pt x="706" y="192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4"/>
                    <a:pt x="476" y="284"/>
                    <a:pt x="476" y="236"/>
                  </a:cubicBezTo>
                  <a:cubicBezTo>
                    <a:pt x="476" y="202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86"/>
                  </a:cubicBezTo>
                  <a:cubicBezTo>
                    <a:pt x="643" y="521"/>
                    <a:pt x="662" y="543"/>
                    <a:pt x="686" y="543"/>
                  </a:cubicBezTo>
                  <a:cubicBezTo>
                    <a:pt x="695" y="543"/>
                    <a:pt x="705" y="540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53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168390" y="2759599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89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2168390" y="2645531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89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2200466" y="2819918"/>
              <a:ext cx="221646" cy="168959"/>
            </a:xfrm>
            <a:custGeom>
              <a:rect b="b" l="l" r="r" t="t"/>
              <a:pathLst>
                <a:path extrusionOk="0" h="3703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453059" y="2757408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2539979" y="2679204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2553575" y="2696587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9"/>
                  </a:lnTo>
                  <a:lnTo>
                    <a:pt x="2298" y="0"/>
                  </a:lnTo>
                  <a:close/>
                  <a:moveTo>
                    <a:pt x="1893" y="239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3"/>
                  </a:lnTo>
                  <a:lnTo>
                    <a:pt x="679" y="1274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2467751" y="2786884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8"/>
                  </a:cubicBezTo>
                  <a:cubicBezTo>
                    <a:pt x="762" y="165"/>
                    <a:pt x="786" y="117"/>
                    <a:pt x="798" y="57"/>
                  </a:cubicBezTo>
                  <a:cubicBezTo>
                    <a:pt x="798" y="23"/>
                    <a:pt x="779" y="0"/>
                    <a:pt x="750" y="0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79"/>
                  </a:moveTo>
                  <a:cubicBezTo>
                    <a:pt x="99" y="379"/>
                    <a:pt x="87" y="383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86"/>
                    <a:pt x="143" y="438"/>
                  </a:cubicBezTo>
                  <a:cubicBezTo>
                    <a:pt x="143" y="398"/>
                    <a:pt x="132" y="379"/>
                    <a:pt x="110" y="379"/>
                  </a:cubicBezTo>
                  <a:close/>
                  <a:moveTo>
                    <a:pt x="439" y="546"/>
                  </a:moveTo>
                  <a:cubicBezTo>
                    <a:pt x="429" y="546"/>
                    <a:pt x="417" y="550"/>
                    <a:pt x="405" y="557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1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700"/>
                    <a:pt x="476" y="653"/>
                    <a:pt x="476" y="593"/>
                  </a:cubicBezTo>
                  <a:cubicBezTo>
                    <a:pt x="476" y="561"/>
                    <a:pt x="461" y="546"/>
                    <a:pt x="439" y="546"/>
                  </a:cubicBezTo>
                  <a:close/>
                  <a:moveTo>
                    <a:pt x="111" y="736"/>
                  </a:moveTo>
                  <a:cubicBezTo>
                    <a:pt x="101" y="736"/>
                    <a:pt x="87" y="740"/>
                    <a:pt x="72" y="748"/>
                  </a:cubicBezTo>
                  <a:cubicBezTo>
                    <a:pt x="24" y="772"/>
                    <a:pt x="0" y="819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52"/>
                    <a:pt x="132" y="736"/>
                    <a:pt x="111" y="7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2168390" y="2623265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1576240" y="1917048"/>
              <a:ext cx="144038" cy="1465190"/>
            </a:xfrm>
            <a:custGeom>
              <a:rect b="b" l="l" r="r" t="t"/>
              <a:pathLst>
                <a:path extrusionOk="0" h="32112" w="3157">
                  <a:moveTo>
                    <a:pt x="1" y="0"/>
                  </a:moveTo>
                  <a:lnTo>
                    <a:pt x="561" y="321"/>
                  </a:lnTo>
                  <a:lnTo>
                    <a:pt x="561" y="3322"/>
                  </a:lnTo>
                  <a:lnTo>
                    <a:pt x="1" y="3000"/>
                  </a:lnTo>
                  <a:close/>
                  <a:moveTo>
                    <a:pt x="870" y="3489"/>
                  </a:moveTo>
                  <a:lnTo>
                    <a:pt x="1430" y="3810"/>
                  </a:lnTo>
                  <a:lnTo>
                    <a:pt x="1430" y="810"/>
                  </a:lnTo>
                  <a:lnTo>
                    <a:pt x="870" y="500"/>
                  </a:lnTo>
                  <a:close/>
                  <a:moveTo>
                    <a:pt x="1739" y="3989"/>
                  </a:moveTo>
                  <a:lnTo>
                    <a:pt x="2287" y="4310"/>
                  </a:lnTo>
                  <a:lnTo>
                    <a:pt x="2287" y="1322"/>
                  </a:lnTo>
                  <a:lnTo>
                    <a:pt x="1739" y="1000"/>
                  </a:lnTo>
                  <a:close/>
                  <a:moveTo>
                    <a:pt x="2597" y="4489"/>
                  </a:moveTo>
                  <a:lnTo>
                    <a:pt x="3156" y="4810"/>
                  </a:lnTo>
                  <a:lnTo>
                    <a:pt x="3156" y="1810"/>
                  </a:lnTo>
                  <a:lnTo>
                    <a:pt x="2597" y="1500"/>
                  </a:lnTo>
                  <a:close/>
                  <a:moveTo>
                    <a:pt x="1" y="6310"/>
                  </a:moveTo>
                  <a:lnTo>
                    <a:pt x="561" y="6620"/>
                  </a:lnTo>
                  <a:lnTo>
                    <a:pt x="561" y="3631"/>
                  </a:lnTo>
                  <a:lnTo>
                    <a:pt x="1" y="3310"/>
                  </a:lnTo>
                  <a:close/>
                  <a:moveTo>
                    <a:pt x="870" y="6810"/>
                  </a:moveTo>
                  <a:lnTo>
                    <a:pt x="1430" y="7120"/>
                  </a:lnTo>
                  <a:lnTo>
                    <a:pt x="1430" y="4131"/>
                  </a:lnTo>
                  <a:lnTo>
                    <a:pt x="870" y="3810"/>
                  </a:lnTo>
                  <a:close/>
                  <a:moveTo>
                    <a:pt x="1727" y="7310"/>
                  </a:moveTo>
                  <a:lnTo>
                    <a:pt x="2287" y="7620"/>
                  </a:lnTo>
                  <a:lnTo>
                    <a:pt x="2287" y="4632"/>
                  </a:lnTo>
                  <a:lnTo>
                    <a:pt x="1727" y="4310"/>
                  </a:lnTo>
                  <a:close/>
                  <a:moveTo>
                    <a:pt x="2597" y="7811"/>
                  </a:moveTo>
                  <a:lnTo>
                    <a:pt x="3156" y="8120"/>
                  </a:lnTo>
                  <a:lnTo>
                    <a:pt x="3156" y="5132"/>
                  </a:lnTo>
                  <a:lnTo>
                    <a:pt x="2608" y="4810"/>
                  </a:lnTo>
                  <a:close/>
                  <a:moveTo>
                    <a:pt x="1" y="9620"/>
                  </a:moveTo>
                  <a:lnTo>
                    <a:pt x="561" y="9942"/>
                  </a:lnTo>
                  <a:lnTo>
                    <a:pt x="561" y="6941"/>
                  </a:lnTo>
                  <a:lnTo>
                    <a:pt x="1" y="6620"/>
                  </a:lnTo>
                  <a:close/>
                  <a:moveTo>
                    <a:pt x="870" y="10120"/>
                  </a:moveTo>
                  <a:lnTo>
                    <a:pt x="1430" y="10442"/>
                  </a:lnTo>
                  <a:lnTo>
                    <a:pt x="1430" y="7441"/>
                  </a:lnTo>
                  <a:lnTo>
                    <a:pt x="870" y="7120"/>
                  </a:lnTo>
                  <a:close/>
                  <a:moveTo>
                    <a:pt x="1727" y="10620"/>
                  </a:moveTo>
                  <a:lnTo>
                    <a:pt x="2287" y="10942"/>
                  </a:lnTo>
                  <a:lnTo>
                    <a:pt x="2287" y="7941"/>
                  </a:lnTo>
                  <a:lnTo>
                    <a:pt x="1727" y="7620"/>
                  </a:lnTo>
                  <a:close/>
                  <a:moveTo>
                    <a:pt x="2597" y="11120"/>
                  </a:moveTo>
                  <a:lnTo>
                    <a:pt x="3156" y="11430"/>
                  </a:lnTo>
                  <a:lnTo>
                    <a:pt x="3156" y="8442"/>
                  </a:lnTo>
                  <a:lnTo>
                    <a:pt x="2608" y="8120"/>
                  </a:lnTo>
                  <a:close/>
                  <a:moveTo>
                    <a:pt x="1" y="23670"/>
                  </a:moveTo>
                  <a:lnTo>
                    <a:pt x="561" y="23991"/>
                  </a:lnTo>
                  <a:lnTo>
                    <a:pt x="561" y="20991"/>
                  </a:lnTo>
                  <a:lnTo>
                    <a:pt x="1" y="20669"/>
                  </a:lnTo>
                  <a:close/>
                  <a:moveTo>
                    <a:pt x="870" y="24170"/>
                  </a:moveTo>
                  <a:lnTo>
                    <a:pt x="1430" y="24491"/>
                  </a:lnTo>
                  <a:lnTo>
                    <a:pt x="1430" y="21491"/>
                  </a:lnTo>
                  <a:lnTo>
                    <a:pt x="870" y="21169"/>
                  </a:lnTo>
                  <a:close/>
                  <a:moveTo>
                    <a:pt x="1727" y="24670"/>
                  </a:moveTo>
                  <a:lnTo>
                    <a:pt x="2287" y="24991"/>
                  </a:lnTo>
                  <a:lnTo>
                    <a:pt x="2287" y="21991"/>
                  </a:lnTo>
                  <a:lnTo>
                    <a:pt x="1727" y="21669"/>
                  </a:lnTo>
                  <a:close/>
                  <a:moveTo>
                    <a:pt x="2597" y="25170"/>
                  </a:moveTo>
                  <a:lnTo>
                    <a:pt x="3156" y="25491"/>
                  </a:lnTo>
                  <a:lnTo>
                    <a:pt x="3156" y="22491"/>
                  </a:lnTo>
                  <a:lnTo>
                    <a:pt x="2608" y="22169"/>
                  </a:lnTo>
                  <a:close/>
                  <a:moveTo>
                    <a:pt x="1" y="26980"/>
                  </a:moveTo>
                  <a:lnTo>
                    <a:pt x="561" y="27301"/>
                  </a:lnTo>
                  <a:lnTo>
                    <a:pt x="561" y="24301"/>
                  </a:lnTo>
                  <a:lnTo>
                    <a:pt x="1" y="23979"/>
                  </a:lnTo>
                  <a:close/>
                  <a:moveTo>
                    <a:pt x="870" y="27480"/>
                  </a:moveTo>
                  <a:lnTo>
                    <a:pt x="1430" y="27801"/>
                  </a:lnTo>
                  <a:lnTo>
                    <a:pt x="1430" y="24801"/>
                  </a:lnTo>
                  <a:lnTo>
                    <a:pt x="870" y="24491"/>
                  </a:lnTo>
                  <a:close/>
                  <a:moveTo>
                    <a:pt x="1739" y="27980"/>
                  </a:moveTo>
                  <a:lnTo>
                    <a:pt x="2287" y="28301"/>
                  </a:lnTo>
                  <a:lnTo>
                    <a:pt x="2287" y="25301"/>
                  </a:lnTo>
                  <a:lnTo>
                    <a:pt x="1739" y="24991"/>
                  </a:lnTo>
                  <a:close/>
                  <a:moveTo>
                    <a:pt x="2597" y="28480"/>
                  </a:moveTo>
                  <a:lnTo>
                    <a:pt x="3156" y="28801"/>
                  </a:lnTo>
                  <a:lnTo>
                    <a:pt x="3156" y="25801"/>
                  </a:lnTo>
                  <a:lnTo>
                    <a:pt x="2608" y="25491"/>
                  </a:lnTo>
                  <a:close/>
                  <a:moveTo>
                    <a:pt x="1" y="30289"/>
                  </a:moveTo>
                  <a:lnTo>
                    <a:pt x="561" y="30611"/>
                  </a:lnTo>
                  <a:lnTo>
                    <a:pt x="561" y="27622"/>
                  </a:lnTo>
                  <a:lnTo>
                    <a:pt x="1" y="27301"/>
                  </a:lnTo>
                  <a:close/>
                  <a:moveTo>
                    <a:pt x="870" y="30790"/>
                  </a:moveTo>
                  <a:lnTo>
                    <a:pt x="1430" y="31111"/>
                  </a:lnTo>
                  <a:lnTo>
                    <a:pt x="1430" y="28123"/>
                  </a:lnTo>
                  <a:lnTo>
                    <a:pt x="870" y="27801"/>
                  </a:lnTo>
                  <a:close/>
                  <a:moveTo>
                    <a:pt x="1727" y="31290"/>
                  </a:moveTo>
                  <a:lnTo>
                    <a:pt x="2287" y="31611"/>
                  </a:lnTo>
                  <a:lnTo>
                    <a:pt x="2287" y="28623"/>
                  </a:lnTo>
                  <a:lnTo>
                    <a:pt x="1727" y="28301"/>
                  </a:lnTo>
                  <a:close/>
                  <a:moveTo>
                    <a:pt x="2597" y="31790"/>
                  </a:moveTo>
                  <a:lnTo>
                    <a:pt x="3156" y="32111"/>
                  </a:lnTo>
                  <a:lnTo>
                    <a:pt x="3156" y="29111"/>
                  </a:lnTo>
                  <a:lnTo>
                    <a:pt x="2597" y="288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2681241" y="1803482"/>
              <a:ext cx="39146" cy="1502696"/>
            </a:xfrm>
            <a:custGeom>
              <a:rect b="b" l="l" r="r" t="t"/>
              <a:pathLst>
                <a:path extrusionOk="0" h="32934" w="858">
                  <a:moveTo>
                    <a:pt x="858" y="32933"/>
                  </a:moveTo>
                  <a:lnTo>
                    <a:pt x="0" y="32433"/>
                  </a:lnTo>
                  <a:lnTo>
                    <a:pt x="0" y="489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2168390" y="3283307"/>
              <a:ext cx="551971" cy="341750"/>
            </a:xfrm>
            <a:custGeom>
              <a:rect b="b" l="l" r="r" t="t"/>
              <a:pathLst>
                <a:path extrusionOk="0" h="7490" w="12098">
                  <a:moveTo>
                    <a:pt x="1" y="7489"/>
                  </a:moveTo>
                  <a:lnTo>
                    <a:pt x="1" y="6489"/>
                  </a:lnTo>
                  <a:lnTo>
                    <a:pt x="11240" y="0"/>
                  </a:lnTo>
                  <a:lnTo>
                    <a:pt x="12098" y="5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168390" y="3333816"/>
              <a:ext cx="551971" cy="427028"/>
            </a:xfrm>
            <a:custGeom>
              <a:rect b="b" l="l" r="r" t="t"/>
              <a:pathLst>
                <a:path extrusionOk="0" h="9359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2370"/>
                  </a:lnTo>
                  <a:lnTo>
                    <a:pt x="1" y="9359"/>
                  </a:lnTo>
                  <a:close/>
                </a:path>
              </a:pathLst>
            </a:custGeom>
            <a:solidFill>
              <a:srgbClr val="3519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2168390" y="3306120"/>
              <a:ext cx="551971" cy="357491"/>
            </a:xfrm>
            <a:custGeom>
              <a:rect b="b" l="l" r="r" t="t"/>
              <a:pathLst>
                <a:path extrusionOk="0" h="7835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2168390" y="3403352"/>
              <a:ext cx="551971" cy="357491"/>
            </a:xfrm>
            <a:custGeom>
              <a:rect b="b" l="l" r="r" t="t"/>
              <a:pathLst>
                <a:path extrusionOk="0" h="7835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2168390" y="3354987"/>
              <a:ext cx="551971" cy="357537"/>
            </a:xfrm>
            <a:custGeom>
              <a:rect b="b" l="l" r="r" t="t"/>
              <a:pathLst>
                <a:path extrusionOk="0" h="7836" w="12098">
                  <a:moveTo>
                    <a:pt x="1" y="6978"/>
                  </a:moveTo>
                  <a:lnTo>
                    <a:pt x="12098" y="1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2143432" y="2797104"/>
              <a:ext cx="34264" cy="110829"/>
            </a:xfrm>
            <a:custGeom>
              <a:rect b="b" l="l" r="r" t="t"/>
              <a:pathLst>
                <a:path extrusionOk="0" h="2429" w="751">
                  <a:moveTo>
                    <a:pt x="524" y="2429"/>
                  </a:moveTo>
                  <a:cubicBezTo>
                    <a:pt x="476" y="2417"/>
                    <a:pt x="441" y="2417"/>
                    <a:pt x="405" y="2393"/>
                  </a:cubicBezTo>
                  <a:lnTo>
                    <a:pt x="107" y="2227"/>
                  </a:lnTo>
                  <a:cubicBezTo>
                    <a:pt x="60" y="2191"/>
                    <a:pt x="48" y="2131"/>
                    <a:pt x="72" y="2096"/>
                  </a:cubicBezTo>
                  <a:cubicBezTo>
                    <a:pt x="95" y="2048"/>
                    <a:pt x="155" y="2024"/>
                    <a:pt x="203" y="2060"/>
                  </a:cubicBezTo>
                  <a:lnTo>
                    <a:pt x="500" y="2227"/>
                  </a:lnTo>
                  <a:cubicBezTo>
                    <a:pt x="512" y="2238"/>
                    <a:pt x="536" y="2238"/>
                    <a:pt x="548" y="2227"/>
                  </a:cubicBezTo>
                  <a:cubicBezTo>
                    <a:pt x="560" y="2215"/>
                    <a:pt x="560" y="2203"/>
                    <a:pt x="560" y="2191"/>
                  </a:cubicBezTo>
                  <a:lnTo>
                    <a:pt x="560" y="619"/>
                  </a:lnTo>
                  <a:cubicBezTo>
                    <a:pt x="560" y="536"/>
                    <a:pt x="524" y="464"/>
                    <a:pt x="453" y="417"/>
                  </a:cubicBezTo>
                  <a:lnTo>
                    <a:pt x="107" y="226"/>
                  </a:lnTo>
                  <a:cubicBezTo>
                    <a:pt x="0" y="155"/>
                    <a:pt x="95" y="0"/>
                    <a:pt x="203" y="60"/>
                  </a:cubicBezTo>
                  <a:lnTo>
                    <a:pt x="548" y="250"/>
                  </a:lnTo>
                  <a:cubicBezTo>
                    <a:pt x="679" y="333"/>
                    <a:pt x="750" y="464"/>
                    <a:pt x="750" y="619"/>
                  </a:cubicBezTo>
                  <a:lnTo>
                    <a:pt x="750" y="2191"/>
                  </a:lnTo>
                  <a:cubicBezTo>
                    <a:pt x="750" y="2262"/>
                    <a:pt x="714" y="2346"/>
                    <a:pt x="643" y="2381"/>
                  </a:cubicBezTo>
                  <a:cubicBezTo>
                    <a:pt x="607" y="2405"/>
                    <a:pt x="560" y="2417"/>
                    <a:pt x="524" y="24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1676756" y="1477948"/>
              <a:ext cx="903968" cy="521568"/>
            </a:xfrm>
            <a:custGeom>
              <a:rect b="b" l="l" r="r" t="t"/>
              <a:pathLst>
                <a:path extrusionOk="0" h="11431" w="19813">
                  <a:moveTo>
                    <a:pt x="9895" y="286"/>
                  </a:moveTo>
                  <a:lnTo>
                    <a:pt x="19301" y="5715"/>
                  </a:lnTo>
                  <a:lnTo>
                    <a:pt x="9907" y="11145"/>
                  </a:lnTo>
                  <a:lnTo>
                    <a:pt x="501" y="5715"/>
                  </a:lnTo>
                  <a:lnTo>
                    <a:pt x="9895" y="286"/>
                  </a:lnTo>
                  <a:close/>
                  <a:moveTo>
                    <a:pt x="9907" y="0"/>
                  </a:moveTo>
                  <a:lnTo>
                    <a:pt x="1" y="5715"/>
                  </a:lnTo>
                  <a:lnTo>
                    <a:pt x="9907" y="11430"/>
                  </a:lnTo>
                  <a:lnTo>
                    <a:pt x="19813" y="5715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2086352" y="2071313"/>
              <a:ext cx="6022" cy="1695518"/>
            </a:xfrm>
            <a:custGeom>
              <a:rect b="b" l="l" r="r" t="t"/>
              <a:pathLst>
                <a:path extrusionOk="0" h="37160" w="132">
                  <a:moveTo>
                    <a:pt x="1" y="0"/>
                  </a:moveTo>
                  <a:lnTo>
                    <a:pt x="1" y="37076"/>
                  </a:lnTo>
                  <a:lnTo>
                    <a:pt x="132" y="37160"/>
                  </a:lnTo>
                  <a:lnTo>
                    <a:pt x="132" y="119"/>
                  </a:lnTo>
                  <a:lnTo>
                    <a:pt x="120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1533898" y="1752425"/>
              <a:ext cx="6023" cy="1695518"/>
            </a:xfrm>
            <a:custGeom>
              <a:rect b="b" l="l" r="r" t="t"/>
              <a:pathLst>
                <a:path extrusionOk="0" h="37160" w="132">
                  <a:moveTo>
                    <a:pt x="0" y="0"/>
                  </a:moveTo>
                  <a:lnTo>
                    <a:pt x="0" y="37076"/>
                  </a:lnTo>
                  <a:lnTo>
                    <a:pt x="131" y="37160"/>
                  </a:lnTo>
                  <a:lnTo>
                    <a:pt x="131" y="119"/>
                  </a:lnTo>
                  <a:lnTo>
                    <a:pt x="119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2539979" y="1857847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2553575" y="1875231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15"/>
          <p:cNvGrpSpPr/>
          <p:nvPr/>
        </p:nvGrpSpPr>
        <p:grpSpPr>
          <a:xfrm>
            <a:off x="487119" y="1433145"/>
            <a:ext cx="2555406" cy="1202199"/>
            <a:chOff x="487119" y="1402945"/>
            <a:chExt cx="2555406" cy="1202199"/>
          </a:xfrm>
        </p:grpSpPr>
        <p:grpSp>
          <p:nvGrpSpPr>
            <p:cNvPr id="327" name="Google Shape;327;p15"/>
            <p:cNvGrpSpPr/>
            <p:nvPr/>
          </p:nvGrpSpPr>
          <p:grpSpPr>
            <a:xfrm>
              <a:off x="487125" y="1837402"/>
              <a:ext cx="2555400" cy="767741"/>
              <a:chOff x="487125" y="1837402"/>
              <a:chExt cx="2555400" cy="767741"/>
            </a:xfrm>
          </p:grpSpPr>
          <p:sp>
            <p:nvSpPr>
              <p:cNvPr id="328" name="Google Shape;328;p15"/>
              <p:cNvSpPr txBox="1"/>
              <p:nvPr/>
            </p:nvSpPr>
            <p:spPr>
              <a:xfrm>
                <a:off x="487125" y="1837402"/>
                <a:ext cx="2555400" cy="33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Developers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29" name="Google Shape;329;p15"/>
              <p:cNvSpPr txBox="1"/>
              <p:nvPr/>
            </p:nvSpPr>
            <p:spPr>
              <a:xfrm>
                <a:off x="487125" y="2170743"/>
                <a:ext cx="25554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These are the people who write a software to deliver for a customer.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0" name="Google Shape;330;p15"/>
            <p:cNvSpPr txBox="1"/>
            <p:nvPr/>
          </p:nvSpPr>
          <p:spPr>
            <a:xfrm>
              <a:off x="487119" y="1402945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31" name="Google Shape;331;p15"/>
          <p:cNvGrpSpPr/>
          <p:nvPr/>
        </p:nvGrpSpPr>
        <p:grpSpPr>
          <a:xfrm>
            <a:off x="6107022" y="1433141"/>
            <a:ext cx="2555404" cy="1202161"/>
            <a:chOff x="6107022" y="1402941"/>
            <a:chExt cx="2555404" cy="1202161"/>
          </a:xfrm>
        </p:grpSpPr>
        <p:grpSp>
          <p:nvGrpSpPr>
            <p:cNvPr id="332" name="Google Shape;332;p15"/>
            <p:cNvGrpSpPr/>
            <p:nvPr/>
          </p:nvGrpSpPr>
          <p:grpSpPr>
            <a:xfrm>
              <a:off x="6107026" y="1837399"/>
              <a:ext cx="2555400" cy="767703"/>
              <a:chOff x="6107026" y="1837399"/>
              <a:chExt cx="2555400" cy="767703"/>
            </a:xfrm>
          </p:grpSpPr>
          <p:sp>
            <p:nvSpPr>
              <p:cNvPr id="333" name="Google Shape;333;p15"/>
              <p:cNvSpPr txBox="1"/>
              <p:nvPr/>
            </p:nvSpPr>
            <p:spPr>
              <a:xfrm>
                <a:off x="6107026" y="1837399"/>
                <a:ext cx="2555400" cy="33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SLOW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34" name="Google Shape;334;p15"/>
              <p:cNvSpPr txBox="1"/>
              <p:nvPr/>
            </p:nvSpPr>
            <p:spPr>
              <a:xfrm>
                <a:off x="6107026" y="2170702"/>
                <a:ext cx="25554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Separating these two teams introduces many problems</a:t>
                </a: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5" name="Google Shape;335;p15"/>
            <p:cNvSpPr txBox="1"/>
            <p:nvPr/>
          </p:nvSpPr>
          <p:spPr>
            <a:xfrm>
              <a:off x="6107022" y="1402941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36" name="Google Shape;336;p15"/>
          <p:cNvGrpSpPr/>
          <p:nvPr/>
        </p:nvGrpSpPr>
        <p:grpSpPr>
          <a:xfrm>
            <a:off x="201575" y="2937170"/>
            <a:ext cx="2840700" cy="1202355"/>
            <a:chOff x="201575" y="2906970"/>
            <a:chExt cx="2840700" cy="1202355"/>
          </a:xfrm>
        </p:grpSpPr>
        <p:grpSp>
          <p:nvGrpSpPr>
            <p:cNvPr id="337" name="Google Shape;337;p15"/>
            <p:cNvGrpSpPr/>
            <p:nvPr/>
          </p:nvGrpSpPr>
          <p:grpSpPr>
            <a:xfrm>
              <a:off x="201575" y="3341503"/>
              <a:ext cx="2840700" cy="767822"/>
              <a:chOff x="201575" y="3341503"/>
              <a:chExt cx="2840700" cy="767822"/>
            </a:xfrm>
          </p:grpSpPr>
          <p:sp>
            <p:nvSpPr>
              <p:cNvPr id="338" name="Google Shape;338;p15"/>
              <p:cNvSpPr txBox="1"/>
              <p:nvPr/>
            </p:nvSpPr>
            <p:spPr>
              <a:xfrm>
                <a:off x="486725" y="3341503"/>
                <a:ext cx="2555400" cy="33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Operations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39" name="Google Shape;339;p15"/>
              <p:cNvSpPr txBox="1"/>
              <p:nvPr/>
            </p:nvSpPr>
            <p:spPr>
              <a:xfrm>
                <a:off x="201575" y="3674925"/>
                <a:ext cx="28407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These are the people who </a:t>
                </a: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maintain, and improve the software after release.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40" name="Google Shape;340;p15"/>
            <p:cNvSpPr txBox="1"/>
            <p:nvPr/>
          </p:nvSpPr>
          <p:spPr>
            <a:xfrm>
              <a:off x="486736" y="2906970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1" name="Google Shape;341;p15"/>
          <p:cNvGrpSpPr/>
          <p:nvPr/>
        </p:nvGrpSpPr>
        <p:grpSpPr>
          <a:xfrm>
            <a:off x="6107021" y="2937166"/>
            <a:ext cx="2555405" cy="1202361"/>
            <a:chOff x="6107021" y="2906966"/>
            <a:chExt cx="2555405" cy="1202361"/>
          </a:xfrm>
        </p:grpSpPr>
        <p:grpSp>
          <p:nvGrpSpPr>
            <p:cNvPr id="342" name="Google Shape;342;p15"/>
            <p:cNvGrpSpPr/>
            <p:nvPr/>
          </p:nvGrpSpPr>
          <p:grpSpPr>
            <a:xfrm>
              <a:off x="6107021" y="3341499"/>
              <a:ext cx="2555405" cy="767827"/>
              <a:chOff x="6107021" y="3341499"/>
              <a:chExt cx="2555405" cy="767827"/>
            </a:xfrm>
          </p:grpSpPr>
          <p:sp>
            <p:nvSpPr>
              <p:cNvPr id="343" name="Google Shape;343;p15"/>
              <p:cNvSpPr txBox="1"/>
              <p:nvPr/>
            </p:nvSpPr>
            <p:spPr>
              <a:xfrm>
                <a:off x="6107021" y="3341499"/>
                <a:ext cx="2555400" cy="33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Dev Ops!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44" name="Google Shape;344;p15"/>
              <p:cNvSpPr txBox="1"/>
              <p:nvPr/>
            </p:nvSpPr>
            <p:spPr>
              <a:xfrm>
                <a:off x="6107026" y="3674927"/>
                <a:ext cx="25554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Developers and Operators work together!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45" name="Google Shape;345;p15"/>
            <p:cNvSpPr txBox="1"/>
            <p:nvPr/>
          </p:nvSpPr>
          <p:spPr>
            <a:xfrm>
              <a:off x="6107022" y="2906966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r>
                <a:rPr lang="en-GB" sz="30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46" name="Google Shape;346;p15"/>
          <p:cNvSpPr txBox="1"/>
          <p:nvPr/>
        </p:nvSpPr>
        <p:spPr>
          <a:xfrm>
            <a:off x="3708450" y="4517950"/>
            <a:ext cx="1727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Youtube</a:t>
            </a: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 Explanation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6"/>
          <p:cNvGrpSpPr/>
          <p:nvPr/>
        </p:nvGrpSpPr>
        <p:grpSpPr>
          <a:xfrm>
            <a:off x="2493112" y="1257953"/>
            <a:ext cx="2021531" cy="3005600"/>
            <a:chOff x="2493112" y="1257953"/>
            <a:chExt cx="2021531" cy="3005600"/>
          </a:xfrm>
        </p:grpSpPr>
        <p:sp>
          <p:nvSpPr>
            <p:cNvPr id="352" name="Google Shape;352;p16"/>
            <p:cNvSpPr/>
            <p:nvPr/>
          </p:nvSpPr>
          <p:spPr>
            <a:xfrm>
              <a:off x="2493112" y="1257953"/>
              <a:ext cx="1501875" cy="3005600"/>
            </a:xfrm>
            <a:custGeom>
              <a:rect b="b" l="l" r="r" t="t"/>
              <a:pathLst>
                <a:path extrusionOk="0" h="120224" w="60075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53" name="Google Shape;353;p16"/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16"/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16"/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16"/>
            <p:cNvCxnSpPr/>
            <p:nvPr/>
          </p:nvCxnSpPr>
          <p:spPr>
            <a:xfrm rot="10800000">
              <a:off x="3957843" y="4254027"/>
              <a:ext cx="5568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7" name="Google Shape;357;p16"/>
            <p:cNvSpPr/>
            <p:nvPr/>
          </p:nvSpPr>
          <p:spPr>
            <a:xfrm>
              <a:off x="2493112" y="1257953"/>
              <a:ext cx="1501875" cy="3005600"/>
            </a:xfrm>
            <a:custGeom>
              <a:rect b="b" l="l" r="r" t="t"/>
              <a:pathLst>
                <a:path extrusionOk="0" h="120224" w="60075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58" name="Google Shape;358;p16"/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16"/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16"/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16"/>
            <p:cNvCxnSpPr/>
            <p:nvPr/>
          </p:nvCxnSpPr>
          <p:spPr>
            <a:xfrm rot="10800000">
              <a:off x="3981843" y="4254027"/>
              <a:ext cx="532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2" name="Google Shape;362;p1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Why Dev Ops</a:t>
            </a:r>
            <a:endParaRPr/>
          </a:p>
        </p:txBody>
      </p:sp>
      <p:grpSp>
        <p:nvGrpSpPr>
          <p:cNvPr id="363" name="Google Shape;363;p16"/>
          <p:cNvGrpSpPr/>
          <p:nvPr/>
        </p:nvGrpSpPr>
        <p:grpSpPr>
          <a:xfrm>
            <a:off x="872982" y="1250203"/>
            <a:ext cx="2430606" cy="3122348"/>
            <a:chOff x="2616388" y="1504175"/>
            <a:chExt cx="2082425" cy="2675075"/>
          </a:xfrm>
        </p:grpSpPr>
        <p:sp>
          <p:nvSpPr>
            <p:cNvPr id="364" name="Google Shape;364;p16"/>
            <p:cNvSpPr/>
            <p:nvPr/>
          </p:nvSpPr>
          <p:spPr>
            <a:xfrm>
              <a:off x="2616688" y="3345475"/>
              <a:ext cx="1897575" cy="833775"/>
            </a:xfrm>
            <a:custGeom>
              <a:rect b="b" l="l" r="r" t="t"/>
              <a:pathLst>
                <a:path extrusionOk="0" h="33351" w="75903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2616388" y="3057550"/>
              <a:ext cx="1897875" cy="1095775"/>
            </a:xfrm>
            <a:custGeom>
              <a:rect b="b" l="l" r="r" t="t"/>
              <a:pathLst>
                <a:path extrusionOk="0" h="43831" w="75915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2643763" y="3070150"/>
              <a:ext cx="1853825" cy="1070400"/>
            </a:xfrm>
            <a:custGeom>
              <a:rect b="b" l="l" r="r" t="t"/>
              <a:pathLst>
                <a:path extrusionOk="0" h="42816" w="74153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" name="Google Shape;367;p16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368" name="Google Shape;368;p16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rect b="b" l="l" r="r" t="t"/>
                <a:pathLst>
                  <a:path extrusionOk="0" h="3169" w="5644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rect b="b" l="l" r="r" t="t"/>
                <a:pathLst>
                  <a:path extrusionOk="0" h="3168" w="5644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rect b="b" l="l" r="r" t="t"/>
                <a:pathLst>
                  <a:path extrusionOk="0" h="3163" w="5633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rect b="b" l="l" r="r" t="t"/>
                <a:pathLst>
                  <a:path extrusionOk="0" h="3163" w="5645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rect b="b" l="l" r="r" t="t"/>
                <a:pathLst>
                  <a:path extrusionOk="0" h="3168" w="5632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rect b="b" l="l" r="r" t="t"/>
                <a:pathLst>
                  <a:path extrusionOk="0" h="3173" w="5644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rect b="b" l="l" r="r" t="t"/>
                <a:pathLst>
                  <a:path extrusionOk="0" h="3162" w="5644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rect b="b" l="l" r="r" t="t"/>
                <a:pathLst>
                  <a:path extrusionOk="0" h="3162" w="5645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rect b="b" l="l" r="r" t="t"/>
                <a:pathLst>
                  <a:path extrusionOk="0" h="3317" w="5823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rect b="b" l="l" r="r" t="t"/>
                <a:pathLst>
                  <a:path extrusionOk="0" h="4585" w="8049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rect b="b" l="l" r="r" t="t"/>
                <a:pathLst>
                  <a:path extrusionOk="0" h="4962" w="8693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rect b="b" l="l" r="r" t="t"/>
                <a:pathLst>
                  <a:path extrusionOk="0" h="3316" w="5823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rect b="b" l="l" r="r" t="t"/>
                <a:pathLst>
                  <a:path extrusionOk="0" h="4581" w="8038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rect b="b" l="l" r="r" t="t"/>
                <a:pathLst>
                  <a:path extrusionOk="0" h="4959" w="8692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rect b="b" l="l" r="r" t="t"/>
                <a:pathLst>
                  <a:path extrusionOk="0" h="3319" w="5835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rect b="b" l="l" r="r" t="t"/>
                <a:pathLst>
                  <a:path extrusionOk="0" h="2743" w="4847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rect b="b" l="l" r="r" t="t"/>
                <a:pathLst>
                  <a:path extrusionOk="0" h="2740" w="4847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rect b="b" l="l" r="r" t="t"/>
                <a:pathLst>
                  <a:path extrusionOk="0" h="2736" w="4835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rect b="b" l="l" r="r" t="t"/>
                <a:pathLst>
                  <a:path extrusionOk="0" h="2734" w="4835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rect b="b" l="l" r="r" t="t"/>
                <a:pathLst>
                  <a:path extrusionOk="0" h="2736" w="4847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rect b="b" l="l" r="r" t="t"/>
                <a:pathLst>
                  <a:path extrusionOk="0" h="2796" w="4942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rect b="b" l="l" r="r" t="t"/>
                <a:pathLst>
                  <a:path extrusionOk="0" h="2795" w="493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rect b="b" l="l" r="r" t="t"/>
                <a:pathLst>
                  <a:path extrusionOk="0" h="2791" w="4943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rect b="b" l="l" r="r" t="t"/>
                <a:pathLst>
                  <a:path extrusionOk="0" h="2795" w="4942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rect b="b" l="l" r="r" t="t"/>
                <a:pathLst>
                  <a:path extrusionOk="0" h="2797" w="4942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rect b="b" l="l" r="r" t="t"/>
                <a:pathLst>
                  <a:path extrusionOk="0" h="2792" w="493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rect b="b" l="l" r="r" t="t"/>
                <a:pathLst>
                  <a:path extrusionOk="0" h="3023" w="5311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rect b="b" l="l" r="r" t="t"/>
                <a:pathLst>
                  <a:path extrusionOk="0" h="3323" w="5835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6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rect b="b" l="l" r="r" t="t"/>
                <a:pathLst>
                  <a:path extrusionOk="0" h="3318" w="5835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6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rect b="b" l="l" r="r" t="t"/>
                <a:pathLst>
                  <a:path extrusionOk="0" h="16132" w="28016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16"/>
            <p:cNvSpPr/>
            <p:nvPr/>
          </p:nvSpPr>
          <p:spPr>
            <a:xfrm>
              <a:off x="3548638" y="2988300"/>
              <a:ext cx="838525" cy="489075"/>
            </a:xfrm>
            <a:custGeom>
              <a:rect b="b" l="l" r="r" t="t"/>
              <a:pathLst>
                <a:path extrusionOk="0" h="19563" w="33541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3548638" y="2968000"/>
              <a:ext cx="838525" cy="484075"/>
            </a:xfrm>
            <a:custGeom>
              <a:rect b="b" l="l" r="r" t="t"/>
              <a:pathLst>
                <a:path extrusionOk="0" h="19363" w="33541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3760888" y="2885900"/>
              <a:ext cx="414350" cy="444425"/>
            </a:xfrm>
            <a:custGeom>
              <a:rect b="b" l="l" r="r" t="t"/>
              <a:pathLst>
                <a:path extrusionOk="0" h="17777" w="16574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3759688" y="2873400"/>
              <a:ext cx="415550" cy="239350"/>
            </a:xfrm>
            <a:custGeom>
              <a:rect b="b" l="l" r="r" t="t"/>
              <a:pathLst>
                <a:path extrusionOk="0" h="9574" w="16622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3248613" y="1504175"/>
              <a:ext cx="1450200" cy="1892225"/>
            </a:xfrm>
            <a:custGeom>
              <a:rect b="b" l="l" r="r" t="t"/>
              <a:pathLst>
                <a:path extrusionOk="0" h="75689" w="58008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3237288" y="1535150"/>
              <a:ext cx="1408250" cy="1864225"/>
            </a:xfrm>
            <a:custGeom>
              <a:rect b="b" l="l" r="r" t="t"/>
              <a:pathLst>
                <a:path extrusionOk="0" h="74569" w="5633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3266763" y="1573550"/>
              <a:ext cx="1349000" cy="1787150"/>
            </a:xfrm>
            <a:custGeom>
              <a:rect b="b" l="l" r="r" t="t"/>
              <a:pathLst>
                <a:path extrusionOk="0" h="71486" w="5396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16"/>
          <p:cNvGrpSpPr/>
          <p:nvPr/>
        </p:nvGrpSpPr>
        <p:grpSpPr>
          <a:xfrm>
            <a:off x="4514643" y="2001759"/>
            <a:ext cx="3756117" cy="770424"/>
            <a:chOff x="4514643" y="2001759"/>
            <a:chExt cx="3756117" cy="770424"/>
          </a:xfrm>
        </p:grpSpPr>
        <p:sp>
          <p:nvSpPr>
            <p:cNvPr id="432" name="Google Shape;432;p16"/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16"/>
            <p:cNvGrpSpPr/>
            <p:nvPr/>
          </p:nvGrpSpPr>
          <p:grpSpPr>
            <a:xfrm>
              <a:off x="5277960" y="2001759"/>
              <a:ext cx="2992800" cy="770424"/>
              <a:chOff x="5277960" y="2001759"/>
              <a:chExt cx="2992800" cy="770424"/>
            </a:xfrm>
          </p:grpSpPr>
          <p:sp>
            <p:nvSpPr>
              <p:cNvPr id="434" name="Google Shape;434;p16"/>
              <p:cNvSpPr txBox="1"/>
              <p:nvPr/>
            </p:nvSpPr>
            <p:spPr>
              <a:xfrm flipH="1">
                <a:off x="5277960" y="2001759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Reliability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 flipH="1">
                <a:off x="5277960" y="2245083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Code is better tested and more responsive to customer needs!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36" name="Google Shape;436;p16"/>
          <p:cNvGrpSpPr/>
          <p:nvPr/>
        </p:nvGrpSpPr>
        <p:grpSpPr>
          <a:xfrm>
            <a:off x="4514643" y="2946517"/>
            <a:ext cx="3756117" cy="770424"/>
            <a:chOff x="4514643" y="2946517"/>
            <a:chExt cx="3756117" cy="770424"/>
          </a:xfrm>
        </p:grpSpPr>
        <p:sp>
          <p:nvSpPr>
            <p:cNvPr id="437" name="Google Shape;437;p16"/>
            <p:cNvSpPr/>
            <p:nvPr/>
          </p:nvSpPr>
          <p:spPr>
            <a:xfrm>
              <a:off x="4514643" y="3041029"/>
              <a:ext cx="581400" cy="581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" name="Google Shape;438;p16"/>
            <p:cNvGrpSpPr/>
            <p:nvPr/>
          </p:nvGrpSpPr>
          <p:grpSpPr>
            <a:xfrm>
              <a:off x="5277960" y="2946517"/>
              <a:ext cx="2992800" cy="770424"/>
              <a:chOff x="5277960" y="2946517"/>
              <a:chExt cx="2992800" cy="770424"/>
            </a:xfrm>
          </p:grpSpPr>
          <p:sp>
            <p:nvSpPr>
              <p:cNvPr id="439" name="Google Shape;439;p16"/>
              <p:cNvSpPr txBox="1"/>
              <p:nvPr/>
            </p:nvSpPr>
            <p:spPr>
              <a:xfrm flipH="1">
                <a:off x="5277960" y="2946517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Scalability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40" name="Google Shape;440;p16"/>
              <p:cNvSpPr txBox="1"/>
              <p:nvPr/>
            </p:nvSpPr>
            <p:spPr>
              <a:xfrm flipH="1">
                <a:off x="5277960" y="3189841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Adaptation and improvement of software is much easier!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41" name="Google Shape;441;p16"/>
          <p:cNvGrpSpPr/>
          <p:nvPr/>
        </p:nvGrpSpPr>
        <p:grpSpPr>
          <a:xfrm>
            <a:off x="4514643" y="3891276"/>
            <a:ext cx="3756375" cy="770424"/>
            <a:chOff x="4514643" y="3891276"/>
            <a:chExt cx="3756375" cy="770424"/>
          </a:xfrm>
        </p:grpSpPr>
        <p:sp>
          <p:nvSpPr>
            <p:cNvPr id="442" name="Google Shape;442;p16"/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" name="Google Shape;443;p16"/>
            <p:cNvGrpSpPr/>
            <p:nvPr/>
          </p:nvGrpSpPr>
          <p:grpSpPr>
            <a:xfrm>
              <a:off x="5277918" y="3891276"/>
              <a:ext cx="2993100" cy="770424"/>
              <a:chOff x="5277918" y="3891276"/>
              <a:chExt cx="2993100" cy="770424"/>
            </a:xfrm>
          </p:grpSpPr>
          <p:sp>
            <p:nvSpPr>
              <p:cNvPr id="444" name="Google Shape;444;p16"/>
              <p:cNvSpPr txBox="1"/>
              <p:nvPr/>
            </p:nvSpPr>
            <p:spPr>
              <a:xfrm>
                <a:off x="5277918" y="3891276"/>
                <a:ext cx="29931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Collaboration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45" name="Google Shape;445;p16"/>
              <p:cNvSpPr txBox="1"/>
              <p:nvPr/>
            </p:nvSpPr>
            <p:spPr>
              <a:xfrm>
                <a:off x="5277918" y="4134600"/>
                <a:ext cx="29931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Collaboration between developers, operators, and customers is better!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46" name="Google Shape;446;p16"/>
          <p:cNvGrpSpPr/>
          <p:nvPr/>
        </p:nvGrpSpPr>
        <p:grpSpPr>
          <a:xfrm>
            <a:off x="4514643" y="1057000"/>
            <a:ext cx="3756117" cy="770424"/>
            <a:chOff x="4514643" y="1057000"/>
            <a:chExt cx="3756117" cy="770424"/>
          </a:xfrm>
        </p:grpSpPr>
        <p:sp>
          <p:nvSpPr>
            <p:cNvPr id="447" name="Google Shape;447;p16"/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8" name="Google Shape;448;p16"/>
            <p:cNvGrpSpPr/>
            <p:nvPr/>
          </p:nvGrpSpPr>
          <p:grpSpPr>
            <a:xfrm>
              <a:off x="5277960" y="1057000"/>
              <a:ext cx="2992800" cy="770424"/>
              <a:chOff x="5277960" y="1057000"/>
              <a:chExt cx="2992800" cy="770424"/>
            </a:xfrm>
          </p:grpSpPr>
          <p:sp>
            <p:nvSpPr>
              <p:cNvPr id="449" name="Google Shape;449;p16"/>
              <p:cNvSpPr txBox="1"/>
              <p:nvPr/>
            </p:nvSpPr>
            <p:spPr>
              <a:xfrm flipH="1">
                <a:off x="5277960" y="1057000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Development Efficiency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50" name="Google Shape;450;p16"/>
              <p:cNvSpPr txBox="1"/>
              <p:nvPr/>
            </p:nvSpPr>
            <p:spPr>
              <a:xfrm flipH="1">
                <a:off x="5277960" y="1300324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Adapt, improve, and deliver code faster! 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51" name="Google Shape;451;p16"/>
          <p:cNvGrpSpPr/>
          <p:nvPr/>
        </p:nvGrpSpPr>
        <p:grpSpPr>
          <a:xfrm>
            <a:off x="4652650" y="2217670"/>
            <a:ext cx="305386" cy="338602"/>
            <a:chOff x="5096732" y="2187564"/>
            <a:chExt cx="305386" cy="338602"/>
          </a:xfrm>
        </p:grpSpPr>
        <p:sp>
          <p:nvSpPr>
            <p:cNvPr id="452" name="Google Shape;452;p16"/>
            <p:cNvSpPr/>
            <p:nvPr/>
          </p:nvSpPr>
          <p:spPr>
            <a:xfrm>
              <a:off x="5315391" y="2247184"/>
              <a:ext cx="39764" cy="19891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5214564" y="2187564"/>
              <a:ext cx="32670" cy="39764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5284164" y="2187564"/>
              <a:ext cx="32670" cy="39764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5176243" y="2247184"/>
              <a:ext cx="39782" cy="19891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096732" y="2347254"/>
              <a:ext cx="59655" cy="178912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5176243" y="2247870"/>
              <a:ext cx="225875" cy="278296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8" name="Google Shape;458;p16"/>
          <p:cNvGrpSpPr/>
          <p:nvPr/>
        </p:nvGrpSpPr>
        <p:grpSpPr>
          <a:xfrm>
            <a:off x="4635056" y="3162094"/>
            <a:ext cx="340573" cy="339271"/>
            <a:chOff x="5073109" y="3150705"/>
            <a:chExt cx="340573" cy="339271"/>
          </a:xfrm>
        </p:grpSpPr>
        <p:sp>
          <p:nvSpPr>
            <p:cNvPr id="459" name="Google Shape;459;p16"/>
            <p:cNvSpPr/>
            <p:nvPr/>
          </p:nvSpPr>
          <p:spPr>
            <a:xfrm>
              <a:off x="5073161" y="3210325"/>
              <a:ext cx="340520" cy="279651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5073109" y="3368712"/>
              <a:ext cx="101144" cy="61662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5206412" y="3150705"/>
              <a:ext cx="207269" cy="139165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2" name="Google Shape;462;p16"/>
          <p:cNvGrpSpPr/>
          <p:nvPr/>
        </p:nvGrpSpPr>
        <p:grpSpPr>
          <a:xfrm>
            <a:off x="4635716" y="4106861"/>
            <a:ext cx="339253" cy="339253"/>
            <a:chOff x="5061713" y="4084392"/>
            <a:chExt cx="339253" cy="339253"/>
          </a:xfrm>
        </p:grpSpPr>
        <p:sp>
          <p:nvSpPr>
            <p:cNvPr id="463" name="Google Shape;463;p16"/>
            <p:cNvSpPr/>
            <p:nvPr/>
          </p:nvSpPr>
          <p:spPr>
            <a:xfrm>
              <a:off x="5061713" y="4219175"/>
              <a:ext cx="339253" cy="204471"/>
            </a:xfrm>
            <a:custGeom>
              <a:rect b="b" l="l" r="r" t="t"/>
              <a:pathLst>
                <a:path extrusionOk="0"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5340678" y="4164537"/>
              <a:ext cx="50378" cy="74529"/>
            </a:xfrm>
            <a:custGeom>
              <a:rect b="b" l="l" r="r" t="t"/>
              <a:pathLst>
                <a:path extrusionOk="0"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5071676" y="4164537"/>
              <a:ext cx="50378" cy="74529"/>
            </a:xfrm>
            <a:custGeom>
              <a:rect b="b" l="l" r="r" t="t"/>
              <a:pathLst>
                <a:path extrusionOk="0"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5141910" y="4084392"/>
              <a:ext cx="178912" cy="236683"/>
            </a:xfrm>
            <a:custGeom>
              <a:rect b="b" l="l" r="r" t="t"/>
              <a:pathLst>
                <a:path extrusionOk="0"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7" name="Google Shape;467;p16"/>
          <p:cNvGrpSpPr/>
          <p:nvPr/>
        </p:nvGrpSpPr>
        <p:grpSpPr>
          <a:xfrm>
            <a:off x="4666195" y="1272586"/>
            <a:ext cx="278296" cy="339253"/>
            <a:chOff x="5110273" y="1253332"/>
            <a:chExt cx="278296" cy="339253"/>
          </a:xfrm>
        </p:grpSpPr>
        <p:sp>
          <p:nvSpPr>
            <p:cNvPr id="468" name="Google Shape;468;p16"/>
            <p:cNvSpPr/>
            <p:nvPr/>
          </p:nvSpPr>
          <p:spPr>
            <a:xfrm>
              <a:off x="5110273" y="1532297"/>
              <a:ext cx="52491" cy="39764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5110273" y="1312952"/>
              <a:ext cx="198785" cy="199489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5110273" y="1253332"/>
              <a:ext cx="198785" cy="39764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5169910" y="1353402"/>
              <a:ext cx="218658" cy="239183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7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DevOps Lifecycle</a:t>
            </a:r>
            <a:endParaRPr/>
          </a:p>
        </p:txBody>
      </p:sp>
      <p:pic>
        <p:nvPicPr>
          <p:cNvPr id="477" name="Google Shape;477;p17"/>
          <p:cNvPicPr preferRelativeResize="0"/>
          <p:nvPr/>
        </p:nvPicPr>
        <p:blipFill rotWithShape="1">
          <a:blip r:embed="rId3">
            <a:alphaModFix/>
          </a:blip>
          <a:srcRect b="7433" l="0" r="0" t="0"/>
          <a:stretch/>
        </p:blipFill>
        <p:spPr>
          <a:xfrm>
            <a:off x="1448499" y="1015825"/>
            <a:ext cx="6190823" cy="33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8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DevOps Lifecycle - Explained</a:t>
            </a:r>
            <a:endParaRPr/>
          </a:p>
        </p:txBody>
      </p:sp>
      <p:grpSp>
        <p:nvGrpSpPr>
          <p:cNvPr id="483" name="Google Shape;483;p18"/>
          <p:cNvGrpSpPr/>
          <p:nvPr/>
        </p:nvGrpSpPr>
        <p:grpSpPr>
          <a:xfrm>
            <a:off x="462911" y="2685318"/>
            <a:ext cx="1772164" cy="716507"/>
            <a:chOff x="462911" y="2685318"/>
            <a:chExt cx="1772164" cy="716507"/>
          </a:xfrm>
        </p:grpSpPr>
        <p:sp>
          <p:nvSpPr>
            <p:cNvPr id="484" name="Google Shape;484;p18"/>
            <p:cNvSpPr txBox="1"/>
            <p:nvPr/>
          </p:nvSpPr>
          <p:spPr>
            <a:xfrm>
              <a:off x="462911" y="2685318"/>
              <a:ext cx="1772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Code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85" name="Google Shape;485;p18"/>
            <p:cNvSpPr txBox="1"/>
            <p:nvPr/>
          </p:nvSpPr>
          <p:spPr>
            <a:xfrm>
              <a:off x="462975" y="2938925"/>
              <a:ext cx="17721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Dev teams work on code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6" name="Google Shape;486;p18"/>
          <p:cNvGrpSpPr/>
          <p:nvPr/>
        </p:nvGrpSpPr>
        <p:grpSpPr>
          <a:xfrm>
            <a:off x="463025" y="1439125"/>
            <a:ext cx="1772125" cy="717143"/>
            <a:chOff x="463025" y="1439125"/>
            <a:chExt cx="1772125" cy="717143"/>
          </a:xfrm>
        </p:grpSpPr>
        <p:sp>
          <p:nvSpPr>
            <p:cNvPr id="487" name="Google Shape;487;p18"/>
            <p:cNvSpPr txBox="1"/>
            <p:nvPr/>
          </p:nvSpPr>
          <p:spPr>
            <a:xfrm>
              <a:off x="463025" y="1439125"/>
              <a:ext cx="1772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Planning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88" name="Google Shape;488;p18"/>
            <p:cNvSpPr txBox="1"/>
            <p:nvPr/>
          </p:nvSpPr>
          <p:spPr>
            <a:xfrm>
              <a:off x="463050" y="1693368"/>
              <a:ext cx="17721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Dev team creates plan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9" name="Google Shape;489;p18"/>
          <p:cNvGrpSpPr/>
          <p:nvPr/>
        </p:nvGrpSpPr>
        <p:grpSpPr>
          <a:xfrm>
            <a:off x="463029" y="3930938"/>
            <a:ext cx="1772121" cy="716431"/>
            <a:chOff x="463029" y="3930938"/>
            <a:chExt cx="1772121" cy="716431"/>
          </a:xfrm>
        </p:grpSpPr>
        <p:sp>
          <p:nvSpPr>
            <p:cNvPr id="490" name="Google Shape;490;p18"/>
            <p:cNvSpPr txBox="1"/>
            <p:nvPr/>
          </p:nvSpPr>
          <p:spPr>
            <a:xfrm>
              <a:off x="463029" y="3930938"/>
              <a:ext cx="1772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Build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91" name="Google Shape;491;p18"/>
            <p:cNvSpPr txBox="1"/>
            <p:nvPr/>
          </p:nvSpPr>
          <p:spPr>
            <a:xfrm>
              <a:off x="463050" y="4184469"/>
              <a:ext cx="17721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Make code executable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2" name="Google Shape;492;p18"/>
          <p:cNvGrpSpPr/>
          <p:nvPr/>
        </p:nvGrpSpPr>
        <p:grpSpPr>
          <a:xfrm>
            <a:off x="6908925" y="2685318"/>
            <a:ext cx="1772152" cy="716507"/>
            <a:chOff x="6908925" y="2685318"/>
            <a:chExt cx="1772152" cy="716507"/>
          </a:xfrm>
        </p:grpSpPr>
        <p:sp>
          <p:nvSpPr>
            <p:cNvPr id="493" name="Google Shape;493;p18"/>
            <p:cNvSpPr txBox="1"/>
            <p:nvPr/>
          </p:nvSpPr>
          <p:spPr>
            <a:xfrm>
              <a:off x="6908977" y="2685318"/>
              <a:ext cx="1772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Monitor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94" name="Google Shape;494;p18"/>
            <p:cNvSpPr txBox="1"/>
            <p:nvPr/>
          </p:nvSpPr>
          <p:spPr>
            <a:xfrm>
              <a:off x="6908925" y="2938925"/>
              <a:ext cx="17721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Watch for bugs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5" name="Google Shape;495;p18"/>
          <p:cNvGrpSpPr/>
          <p:nvPr/>
        </p:nvGrpSpPr>
        <p:grpSpPr>
          <a:xfrm>
            <a:off x="6908975" y="1439125"/>
            <a:ext cx="1772125" cy="717144"/>
            <a:chOff x="6908975" y="1439125"/>
            <a:chExt cx="1772125" cy="717144"/>
          </a:xfrm>
        </p:grpSpPr>
        <p:sp>
          <p:nvSpPr>
            <p:cNvPr id="496" name="Google Shape;496;p18"/>
            <p:cNvSpPr txBox="1"/>
            <p:nvPr/>
          </p:nvSpPr>
          <p:spPr>
            <a:xfrm>
              <a:off x="6908975" y="1439125"/>
              <a:ext cx="1772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Integrate / Plan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97" name="Google Shape;497;p18"/>
            <p:cNvSpPr txBox="1"/>
            <p:nvPr/>
          </p:nvSpPr>
          <p:spPr>
            <a:xfrm>
              <a:off x="6909000" y="1693369"/>
              <a:ext cx="17721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Send code back to Dev Team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8" name="Google Shape;498;p18"/>
          <p:cNvGrpSpPr/>
          <p:nvPr/>
        </p:nvGrpSpPr>
        <p:grpSpPr>
          <a:xfrm>
            <a:off x="6908977" y="3930938"/>
            <a:ext cx="1772123" cy="716412"/>
            <a:chOff x="6908977" y="3930938"/>
            <a:chExt cx="1772123" cy="716412"/>
          </a:xfrm>
        </p:grpSpPr>
        <p:sp>
          <p:nvSpPr>
            <p:cNvPr id="499" name="Google Shape;499;p18"/>
            <p:cNvSpPr txBox="1"/>
            <p:nvPr/>
          </p:nvSpPr>
          <p:spPr>
            <a:xfrm>
              <a:off x="6908977" y="3930938"/>
              <a:ext cx="1772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Operate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00" name="Google Shape;500;p18"/>
            <p:cNvSpPr txBox="1"/>
            <p:nvPr/>
          </p:nvSpPr>
          <p:spPr>
            <a:xfrm>
              <a:off x="6909000" y="4184450"/>
              <a:ext cx="17721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Ops team deploys code to users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1" name="Google Shape;501;p18"/>
          <p:cNvGrpSpPr/>
          <p:nvPr/>
        </p:nvGrpSpPr>
        <p:grpSpPr>
          <a:xfrm>
            <a:off x="2611686" y="3930938"/>
            <a:ext cx="1772111" cy="716433"/>
            <a:chOff x="2611686" y="3930938"/>
            <a:chExt cx="1772111" cy="716433"/>
          </a:xfrm>
        </p:grpSpPr>
        <p:sp>
          <p:nvSpPr>
            <p:cNvPr id="502" name="Google Shape;502;p18"/>
            <p:cNvSpPr txBox="1"/>
            <p:nvPr/>
          </p:nvSpPr>
          <p:spPr>
            <a:xfrm>
              <a:off x="2611697" y="3930938"/>
              <a:ext cx="1772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03" name="Google Shape;503;p18"/>
            <p:cNvSpPr txBox="1"/>
            <p:nvPr/>
          </p:nvSpPr>
          <p:spPr>
            <a:xfrm>
              <a:off x="2611686" y="4184471"/>
              <a:ext cx="17721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Testing code automatically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4" name="Google Shape;504;p18"/>
          <p:cNvGrpSpPr/>
          <p:nvPr/>
        </p:nvGrpSpPr>
        <p:grpSpPr>
          <a:xfrm>
            <a:off x="4760342" y="3930938"/>
            <a:ext cx="1772101" cy="716433"/>
            <a:chOff x="4760342" y="3930938"/>
            <a:chExt cx="1772101" cy="716433"/>
          </a:xfrm>
        </p:grpSpPr>
        <p:sp>
          <p:nvSpPr>
            <p:cNvPr id="505" name="Google Shape;505;p18"/>
            <p:cNvSpPr txBox="1"/>
            <p:nvPr/>
          </p:nvSpPr>
          <p:spPr>
            <a:xfrm>
              <a:off x="4760342" y="3930938"/>
              <a:ext cx="1772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Deploy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06" name="Google Shape;506;p18"/>
            <p:cNvSpPr txBox="1"/>
            <p:nvPr/>
          </p:nvSpPr>
          <p:spPr>
            <a:xfrm>
              <a:off x="4760342" y="4184471"/>
              <a:ext cx="17721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Send code to ops team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7" name="Google Shape;507;p18"/>
          <p:cNvSpPr txBox="1"/>
          <p:nvPr/>
        </p:nvSpPr>
        <p:spPr>
          <a:xfrm>
            <a:off x="462900" y="2335623"/>
            <a:ext cx="1772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08" name="Google Shape;508;p18"/>
          <p:cNvSpPr txBox="1"/>
          <p:nvPr/>
        </p:nvSpPr>
        <p:spPr>
          <a:xfrm>
            <a:off x="463025" y="1089612"/>
            <a:ext cx="1772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09" name="Google Shape;509;p18"/>
          <p:cNvSpPr txBox="1"/>
          <p:nvPr/>
        </p:nvSpPr>
        <p:spPr>
          <a:xfrm>
            <a:off x="463025" y="3581451"/>
            <a:ext cx="1772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10" name="Google Shape;510;p18"/>
          <p:cNvSpPr txBox="1"/>
          <p:nvPr/>
        </p:nvSpPr>
        <p:spPr>
          <a:xfrm>
            <a:off x="6908975" y="2335623"/>
            <a:ext cx="1772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11" name="Google Shape;511;p18"/>
          <p:cNvSpPr txBox="1"/>
          <p:nvPr/>
        </p:nvSpPr>
        <p:spPr>
          <a:xfrm>
            <a:off x="6908975" y="1089612"/>
            <a:ext cx="1772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8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12" name="Google Shape;512;p18"/>
          <p:cNvSpPr txBox="1"/>
          <p:nvPr/>
        </p:nvSpPr>
        <p:spPr>
          <a:xfrm>
            <a:off x="6908975" y="3581450"/>
            <a:ext cx="1772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13" name="Google Shape;513;p18"/>
          <p:cNvSpPr txBox="1"/>
          <p:nvPr/>
        </p:nvSpPr>
        <p:spPr>
          <a:xfrm>
            <a:off x="2611692" y="3581425"/>
            <a:ext cx="1772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14" name="Google Shape;514;p18"/>
          <p:cNvSpPr txBox="1"/>
          <p:nvPr/>
        </p:nvSpPr>
        <p:spPr>
          <a:xfrm>
            <a:off x="4760333" y="3581458"/>
            <a:ext cx="1772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515" name="Google Shape;515;p18"/>
          <p:cNvPicPr preferRelativeResize="0"/>
          <p:nvPr/>
        </p:nvPicPr>
        <p:blipFill rotWithShape="1">
          <a:blip r:embed="rId3">
            <a:alphaModFix/>
          </a:blip>
          <a:srcRect b="7433" l="0" r="0" t="0"/>
          <a:stretch/>
        </p:blipFill>
        <p:spPr>
          <a:xfrm>
            <a:off x="2745275" y="1144213"/>
            <a:ext cx="3933715" cy="2106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9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Planning </a:t>
            </a:r>
            <a:endParaRPr/>
          </a:p>
        </p:txBody>
      </p:sp>
      <p:sp>
        <p:nvSpPr>
          <p:cNvPr id="521" name="Google Shape;521;p19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Everything that happens before developers start writing code.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Think of a project - what happens here?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Determine Requirements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Document Requirements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Figure out Libraries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Organize a Team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Agile Development - Sprints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Customer Stories - Use Cases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Ticket Management</a:t>
            </a:r>
            <a:endParaRPr/>
          </a:p>
        </p:txBody>
      </p:sp>
      <p:pic>
        <p:nvPicPr>
          <p:cNvPr id="522" name="Google Shape;5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25" y="836019"/>
            <a:ext cx="1247400" cy="8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26" y="1931651"/>
            <a:ext cx="2919148" cy="5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5400" y="3529651"/>
            <a:ext cx="2179999" cy="9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</a:t>
            </a:r>
            <a:endParaRPr/>
          </a:p>
        </p:txBody>
      </p:sp>
      <p:sp>
        <p:nvSpPr>
          <p:cNvPr id="530" name="Google Shape;530;p20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step we’re most familiar with, so we won’t cover much here.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75" y="2886700"/>
            <a:ext cx="5242952" cy="1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775" y="702325"/>
            <a:ext cx="3397800" cy="19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1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&amp; Test</a:t>
            </a:r>
            <a:endParaRPr/>
          </a:p>
        </p:txBody>
      </p:sp>
      <p:sp>
        <p:nvSpPr>
          <p:cNvPr id="538" name="Google Shape;538;p21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where DevOps starts!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Build Step - Turning Source Code &gt; Executables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Pull Request - First Step of the build process 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A dev has finished their code, and wants to submit it!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Other devs double-check their code for any obvious mistakes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Simultaneously, automatic (unit) tests are performed on the developer’s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Testing Process - More rigorous Testing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Usually deployed to a </a:t>
            </a:r>
            <a:r>
              <a:rPr lang="en-GB"/>
              <a:t>different</a:t>
            </a:r>
            <a:r>
              <a:rPr lang="en-GB"/>
              <a:t> environment - mimics user interaction &amp; system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Security Testing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Any other compliance testing - Industry Specific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125" y="1069499"/>
            <a:ext cx="1586350" cy="9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225" y="332250"/>
            <a:ext cx="1246000" cy="128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700" y="2036175"/>
            <a:ext cx="2183475" cy="6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